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6"/>
  </p:notesMasterIdLst>
  <p:sldIdLst>
    <p:sldId id="270" r:id="rId3"/>
    <p:sldId id="259" r:id="rId4"/>
    <p:sldId id="271" r:id="rId5"/>
    <p:sldId id="260" r:id="rId6"/>
    <p:sldId id="261" r:id="rId7"/>
    <p:sldId id="281" r:id="rId8"/>
    <p:sldId id="272" r:id="rId9"/>
    <p:sldId id="273" r:id="rId10"/>
    <p:sldId id="274" r:id="rId11"/>
    <p:sldId id="263" r:id="rId12"/>
    <p:sldId id="275"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8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B60A0-26AB-4F28-A748-019C0B0FB91A}" v="1070" dt="2018-09-27T20:35:34.761"/>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55" autoAdjust="0"/>
  </p:normalViewPr>
  <p:slideViewPr>
    <p:cSldViewPr snapToGrid="0">
      <p:cViewPr varScale="1">
        <p:scale>
          <a:sx n="64" d="100"/>
          <a:sy n="64" d="100"/>
        </p:scale>
        <p:origin x="18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Williams" userId="5fbce6b3d56ef098" providerId="LiveId" clId="{E43B60A0-26AB-4F28-A748-019C0B0FB91A}"/>
    <pc:docChg chg="undo redo custSel addSld delSld modSld sldOrd">
      <pc:chgData name="Clare Williams" userId="5fbce6b3d56ef098" providerId="LiveId" clId="{E43B60A0-26AB-4F28-A748-019C0B0FB91A}" dt="2018-09-27T20:35:34.761" v="1064" actId="20577"/>
      <pc:docMkLst>
        <pc:docMk/>
      </pc:docMkLst>
      <pc:sldChg chg="modSp">
        <pc:chgData name="Clare Williams" userId="5fbce6b3d56ef098" providerId="LiveId" clId="{E43B60A0-26AB-4F28-A748-019C0B0FB91A}" dt="2018-09-27T20:23:35.142" v="937" actId="20577"/>
        <pc:sldMkLst>
          <pc:docMk/>
          <pc:sldMk cId="0" sldId="259"/>
        </pc:sldMkLst>
        <pc:spChg chg="mod">
          <ac:chgData name="Clare Williams" userId="5fbce6b3d56ef098" providerId="LiveId" clId="{E43B60A0-26AB-4F28-A748-019C0B0FB91A}" dt="2018-09-27T20:23:16.497" v="934" actId="20577"/>
          <ac:spMkLst>
            <pc:docMk/>
            <pc:sldMk cId="0" sldId="259"/>
            <ac:spMk id="4" creationId="{51B52104-1104-440C-A20A-E60BADDFD7F6}"/>
          </ac:spMkLst>
        </pc:spChg>
        <pc:spChg chg="mod">
          <ac:chgData name="Clare Williams" userId="5fbce6b3d56ef098" providerId="LiveId" clId="{E43B60A0-26AB-4F28-A748-019C0B0FB91A}" dt="2018-09-27T20:23:35.142" v="937" actId="20577"/>
          <ac:spMkLst>
            <pc:docMk/>
            <pc:sldMk cId="0" sldId="259"/>
            <ac:spMk id="5" creationId="{00CBE36E-305E-4A9D-BC90-DF40C5AA9C99}"/>
          </ac:spMkLst>
        </pc:spChg>
      </pc:sldChg>
      <pc:sldChg chg="modSp">
        <pc:chgData name="Clare Williams" userId="5fbce6b3d56ef098" providerId="LiveId" clId="{E43B60A0-26AB-4F28-A748-019C0B0FB91A}" dt="2018-09-27T20:15:29.584" v="711" actId="947"/>
        <pc:sldMkLst>
          <pc:docMk/>
          <pc:sldMk cId="0" sldId="260"/>
        </pc:sldMkLst>
        <pc:spChg chg="mod">
          <ac:chgData name="Clare Williams" userId="5fbce6b3d56ef098" providerId="LiveId" clId="{E43B60A0-26AB-4F28-A748-019C0B0FB91A}" dt="2018-09-27T20:15:29.584" v="711" actId="947"/>
          <ac:spMkLst>
            <pc:docMk/>
            <pc:sldMk cId="0" sldId="260"/>
            <ac:spMk id="2" creationId="{00000000-0000-0000-0000-000000000000}"/>
          </ac:spMkLst>
        </pc:spChg>
      </pc:sldChg>
      <pc:sldChg chg="modSp">
        <pc:chgData name="Clare Williams" userId="5fbce6b3d56ef098" providerId="LiveId" clId="{E43B60A0-26AB-4F28-A748-019C0B0FB91A}" dt="2018-09-27T20:15:37.645" v="712" actId="947"/>
        <pc:sldMkLst>
          <pc:docMk/>
          <pc:sldMk cId="0" sldId="261"/>
        </pc:sldMkLst>
        <pc:spChg chg="mod">
          <ac:chgData name="Clare Williams" userId="5fbce6b3d56ef098" providerId="LiveId" clId="{E43B60A0-26AB-4F28-A748-019C0B0FB91A}" dt="2018-09-27T20:15:37.645" v="712" actId="947"/>
          <ac:spMkLst>
            <pc:docMk/>
            <pc:sldMk cId="0" sldId="261"/>
            <ac:spMk id="2" creationId="{00000000-0000-0000-0000-000000000000}"/>
          </ac:spMkLst>
        </pc:spChg>
      </pc:sldChg>
      <pc:sldChg chg="del">
        <pc:chgData name="Clare Williams" userId="5fbce6b3d56ef098" providerId="LiveId" clId="{E43B60A0-26AB-4F28-A748-019C0B0FB91A}" dt="2018-09-27T19:55:11.516" v="79" actId="2696"/>
        <pc:sldMkLst>
          <pc:docMk/>
          <pc:sldMk cId="0" sldId="262"/>
        </pc:sldMkLst>
      </pc:sldChg>
      <pc:sldChg chg="modSp">
        <pc:chgData name="Clare Williams" userId="5fbce6b3d56ef098" providerId="LiveId" clId="{E43B60A0-26AB-4F28-A748-019C0B0FB91A}" dt="2018-09-27T20:24:46.248" v="947" actId="20577"/>
        <pc:sldMkLst>
          <pc:docMk/>
          <pc:sldMk cId="0" sldId="263"/>
        </pc:sldMkLst>
        <pc:spChg chg="mod">
          <ac:chgData name="Clare Williams" userId="5fbce6b3d56ef098" providerId="LiveId" clId="{E43B60A0-26AB-4F28-A748-019C0B0FB91A}" dt="2018-09-27T20:22:27.868" v="895" actId="20577"/>
          <ac:spMkLst>
            <pc:docMk/>
            <pc:sldMk cId="0" sldId="263"/>
            <ac:spMk id="2" creationId="{00000000-0000-0000-0000-000000000000}"/>
          </ac:spMkLst>
        </pc:spChg>
        <pc:spChg chg="mod">
          <ac:chgData name="Clare Williams" userId="5fbce6b3d56ef098" providerId="LiveId" clId="{E43B60A0-26AB-4F28-A748-019C0B0FB91A}" dt="2018-09-27T20:24:46.248" v="947" actId="20577"/>
          <ac:spMkLst>
            <pc:docMk/>
            <pc:sldMk cId="0" sldId="263"/>
            <ac:spMk id="3" creationId="{00000000-0000-0000-0000-000000000000}"/>
          </ac:spMkLst>
        </pc:spChg>
      </pc:sldChg>
      <pc:sldChg chg="modSp ord">
        <pc:chgData name="Clare Williams" userId="5fbce6b3d56ef098" providerId="LiveId" clId="{E43B60A0-26AB-4F28-A748-019C0B0FB91A}" dt="2018-09-27T20:34:13.534" v="1025" actId="20577"/>
        <pc:sldMkLst>
          <pc:docMk/>
          <pc:sldMk cId="0" sldId="264"/>
        </pc:sldMkLst>
        <pc:spChg chg="mod">
          <ac:chgData name="Clare Williams" userId="5fbce6b3d56ef098" providerId="LiveId" clId="{E43B60A0-26AB-4F28-A748-019C0B0FB91A}" dt="2018-09-27T20:34:13.534" v="1025" actId="20577"/>
          <ac:spMkLst>
            <pc:docMk/>
            <pc:sldMk cId="0" sldId="264"/>
            <ac:spMk id="2" creationId="{00000000-0000-0000-0000-000000000000}"/>
          </ac:spMkLst>
        </pc:spChg>
        <pc:spChg chg="mod">
          <ac:chgData name="Clare Williams" userId="5fbce6b3d56ef098" providerId="LiveId" clId="{E43B60A0-26AB-4F28-A748-019C0B0FB91A}" dt="2018-09-27T20:26:42.645" v="956" actId="5793"/>
          <ac:spMkLst>
            <pc:docMk/>
            <pc:sldMk cId="0" sldId="264"/>
            <ac:spMk id="3" creationId="{00000000-0000-0000-0000-000000000000}"/>
          </ac:spMkLst>
        </pc:spChg>
      </pc:sldChg>
      <pc:sldChg chg="modSp ord">
        <pc:chgData name="Clare Williams" userId="5fbce6b3d56ef098" providerId="LiveId" clId="{E43B60A0-26AB-4F28-A748-019C0B0FB91A}" dt="2018-09-27T20:35:18.309" v="1052" actId="6549"/>
        <pc:sldMkLst>
          <pc:docMk/>
          <pc:sldMk cId="0" sldId="265"/>
        </pc:sldMkLst>
        <pc:spChg chg="mod">
          <ac:chgData name="Clare Williams" userId="5fbce6b3d56ef098" providerId="LiveId" clId="{E43B60A0-26AB-4F28-A748-019C0B0FB91A}" dt="2018-09-27T20:35:18.309" v="1052" actId="6549"/>
          <ac:spMkLst>
            <pc:docMk/>
            <pc:sldMk cId="0" sldId="265"/>
            <ac:spMk id="2" creationId="{00000000-0000-0000-0000-000000000000}"/>
          </ac:spMkLst>
        </pc:spChg>
      </pc:sldChg>
      <pc:sldChg chg="addSp delSp modSp del">
        <pc:chgData name="Clare Williams" userId="5fbce6b3d56ef098" providerId="LiveId" clId="{E43B60A0-26AB-4F28-A748-019C0B0FB91A}" dt="2018-09-27T20:00:44.740" v="253" actId="2696"/>
        <pc:sldMkLst>
          <pc:docMk/>
          <pc:sldMk cId="0" sldId="266"/>
        </pc:sldMkLst>
        <pc:spChg chg="del">
          <ac:chgData name="Clare Williams" userId="5fbce6b3d56ef098" providerId="LiveId" clId="{E43B60A0-26AB-4F28-A748-019C0B0FB91A}" dt="2018-09-27T19:56:25.097" v="89" actId="478"/>
          <ac:spMkLst>
            <pc:docMk/>
            <pc:sldMk cId="0" sldId="266"/>
            <ac:spMk id="2" creationId="{00000000-0000-0000-0000-000000000000}"/>
          </ac:spMkLst>
        </pc:spChg>
        <pc:spChg chg="mod">
          <ac:chgData name="Clare Williams" userId="5fbce6b3d56ef098" providerId="LiveId" clId="{E43B60A0-26AB-4F28-A748-019C0B0FB91A}" dt="2018-09-27T19:59:00.858" v="178" actId="20577"/>
          <ac:spMkLst>
            <pc:docMk/>
            <pc:sldMk cId="0" sldId="266"/>
            <ac:spMk id="3" creationId="{00000000-0000-0000-0000-000000000000}"/>
          </ac:spMkLst>
        </pc:spChg>
        <pc:spChg chg="mod">
          <ac:chgData name="Clare Williams" userId="5fbce6b3d56ef098" providerId="LiveId" clId="{E43B60A0-26AB-4F28-A748-019C0B0FB91A}" dt="2018-09-27T19:59:33.536" v="209" actId="6549"/>
          <ac:spMkLst>
            <pc:docMk/>
            <pc:sldMk cId="0" sldId="266"/>
            <ac:spMk id="5" creationId="{00000000-0000-0000-0000-000000000000}"/>
          </ac:spMkLst>
        </pc:spChg>
        <pc:spChg chg="add mod">
          <ac:chgData name="Clare Williams" userId="5fbce6b3d56ef098" providerId="LiveId" clId="{E43B60A0-26AB-4F28-A748-019C0B0FB91A}" dt="2018-09-27T19:56:44.064" v="129" actId="20577"/>
          <ac:spMkLst>
            <pc:docMk/>
            <pc:sldMk cId="0" sldId="266"/>
            <ac:spMk id="6" creationId="{E3A5153E-F2B3-4112-8FBE-11130C7EA7FA}"/>
          </ac:spMkLst>
        </pc:spChg>
      </pc:sldChg>
      <pc:sldChg chg="addSp delSp modSp del">
        <pc:chgData name="Clare Williams" userId="5fbce6b3d56ef098" providerId="LiveId" clId="{E43B60A0-26AB-4F28-A748-019C0B0FB91A}" dt="2018-09-27T20:11:21.883" v="600" actId="2696"/>
        <pc:sldMkLst>
          <pc:docMk/>
          <pc:sldMk cId="0" sldId="267"/>
        </pc:sldMkLst>
        <pc:spChg chg="del mod">
          <ac:chgData name="Clare Williams" userId="5fbce6b3d56ef098" providerId="LiveId" clId="{E43B60A0-26AB-4F28-A748-019C0B0FB91A}" dt="2018-09-27T20:11:04.385" v="596"/>
          <ac:spMkLst>
            <pc:docMk/>
            <pc:sldMk cId="0" sldId="267"/>
            <ac:spMk id="2" creationId="{00000000-0000-0000-0000-000000000000}"/>
          </ac:spMkLst>
        </pc:spChg>
        <pc:spChg chg="mod">
          <ac:chgData name="Clare Williams" userId="5fbce6b3d56ef098" providerId="LiveId" clId="{E43B60A0-26AB-4F28-A748-019C0B0FB91A}" dt="2018-09-27T20:10:01.201" v="519" actId="20577"/>
          <ac:spMkLst>
            <pc:docMk/>
            <pc:sldMk cId="0" sldId="267"/>
            <ac:spMk id="3" creationId="{00000000-0000-0000-0000-000000000000}"/>
          </ac:spMkLst>
        </pc:spChg>
        <pc:spChg chg="mod">
          <ac:chgData name="Clare Williams" userId="5fbce6b3d56ef098" providerId="LiveId" clId="{E43B60A0-26AB-4F28-A748-019C0B0FB91A}" dt="2018-09-27T20:09:29.830" v="480" actId="122"/>
          <ac:spMkLst>
            <pc:docMk/>
            <pc:sldMk cId="0" sldId="267"/>
            <ac:spMk id="4" creationId="{00000000-0000-0000-0000-000000000000}"/>
          </ac:spMkLst>
        </pc:spChg>
        <pc:spChg chg="add mod">
          <ac:chgData name="Clare Williams" userId="5fbce6b3d56ef098" providerId="LiveId" clId="{E43B60A0-26AB-4F28-A748-019C0B0FB91A}" dt="2018-09-27T20:11:04.385" v="596"/>
          <ac:spMkLst>
            <pc:docMk/>
            <pc:sldMk cId="0" sldId="267"/>
            <ac:spMk id="5" creationId="{735A5ABA-516B-4A26-9685-4A86E7D619EF}"/>
          </ac:spMkLst>
        </pc:spChg>
      </pc:sldChg>
      <pc:sldChg chg="modSp">
        <pc:chgData name="Clare Williams" userId="5fbce6b3d56ef098" providerId="LiveId" clId="{E43B60A0-26AB-4F28-A748-019C0B0FB91A}" dt="2018-09-27T20:26:54.160" v="958" actId="20577"/>
        <pc:sldMkLst>
          <pc:docMk/>
          <pc:sldMk cId="257389300" sldId="268"/>
        </pc:sldMkLst>
        <pc:spChg chg="mod">
          <ac:chgData name="Clare Williams" userId="5fbce6b3d56ef098" providerId="LiveId" clId="{E43B60A0-26AB-4F28-A748-019C0B0FB91A}" dt="2018-09-27T20:26:54.160" v="958" actId="20577"/>
          <ac:spMkLst>
            <pc:docMk/>
            <pc:sldMk cId="257389300" sldId="268"/>
            <ac:spMk id="2" creationId="{00000000-0000-0000-0000-000000000000}"/>
          </ac:spMkLst>
        </pc:spChg>
        <pc:spChg chg="mod">
          <ac:chgData name="Clare Williams" userId="5fbce6b3d56ef098" providerId="LiveId" clId="{E43B60A0-26AB-4F28-A748-019C0B0FB91A}" dt="2018-09-27T20:26:15.272" v="951" actId="2711"/>
          <ac:spMkLst>
            <pc:docMk/>
            <pc:sldMk cId="257389300" sldId="268"/>
            <ac:spMk id="3" creationId="{00000000-0000-0000-0000-000000000000}"/>
          </ac:spMkLst>
        </pc:spChg>
      </pc:sldChg>
      <pc:sldChg chg="modSp">
        <pc:chgData name="Clare Williams" userId="5fbce6b3d56ef098" providerId="LiveId" clId="{E43B60A0-26AB-4F28-A748-019C0B0FB91A}" dt="2018-09-27T20:26:22.272" v="952" actId="2711"/>
        <pc:sldMkLst>
          <pc:docMk/>
          <pc:sldMk cId="2884037827" sldId="269"/>
        </pc:sldMkLst>
        <pc:spChg chg="mod">
          <ac:chgData name="Clare Williams" userId="5fbce6b3d56ef098" providerId="LiveId" clId="{E43B60A0-26AB-4F28-A748-019C0B0FB91A}" dt="2018-09-27T20:26:22.272" v="952" actId="2711"/>
          <ac:spMkLst>
            <pc:docMk/>
            <pc:sldMk cId="2884037827" sldId="269"/>
            <ac:spMk id="3" creationId="{00000000-0000-0000-0000-000000000000}"/>
          </ac:spMkLst>
        </pc:spChg>
      </pc:sldChg>
      <pc:sldChg chg="modNotes">
        <pc:chgData name="Clare Williams" userId="5fbce6b3d56ef098" providerId="LiveId" clId="{E43B60A0-26AB-4F28-A748-019C0B0FB91A}" dt="2018-09-27T20:31:54.558" v="966" actId="20577"/>
        <pc:sldMkLst>
          <pc:docMk/>
          <pc:sldMk cId="0" sldId="270"/>
        </pc:sldMkLst>
      </pc:sldChg>
      <pc:sldChg chg="modSp">
        <pc:chgData name="Clare Williams" userId="5fbce6b3d56ef098" providerId="LiveId" clId="{E43B60A0-26AB-4F28-A748-019C0B0FB91A}" dt="2018-09-27T20:27:22.267" v="962" actId="20577"/>
        <pc:sldMkLst>
          <pc:docMk/>
          <pc:sldMk cId="3136154122" sldId="271"/>
        </pc:sldMkLst>
        <pc:spChg chg="mod">
          <ac:chgData name="Clare Williams" userId="5fbce6b3d56ef098" providerId="LiveId" clId="{E43B60A0-26AB-4F28-A748-019C0B0FB91A}" dt="2018-09-27T20:27:22.267" v="962" actId="20577"/>
          <ac:spMkLst>
            <pc:docMk/>
            <pc:sldMk cId="3136154122" sldId="271"/>
            <ac:spMk id="2" creationId="{00000000-0000-0000-0000-000000000000}"/>
          </ac:spMkLst>
        </pc:spChg>
        <pc:spChg chg="mod">
          <ac:chgData name="Clare Williams" userId="5fbce6b3d56ef098" providerId="LiveId" clId="{E43B60A0-26AB-4F28-A748-019C0B0FB91A}" dt="2018-09-27T19:53:50.081" v="10" actId="1035"/>
          <ac:spMkLst>
            <pc:docMk/>
            <pc:sldMk cId="3136154122" sldId="271"/>
            <ac:spMk id="3" creationId="{00000000-0000-0000-0000-000000000000}"/>
          </ac:spMkLst>
        </pc:spChg>
      </pc:sldChg>
      <pc:sldChg chg="addSp delSp modSp add">
        <pc:chgData name="Clare Williams" userId="5fbce6b3d56ef098" providerId="LiveId" clId="{E43B60A0-26AB-4F28-A748-019C0B0FB91A}" dt="2018-09-27T19:56:02.158" v="88" actId="113"/>
        <pc:sldMkLst>
          <pc:docMk/>
          <pc:sldMk cId="2921131020" sldId="272"/>
        </pc:sldMkLst>
        <pc:spChg chg="del mod">
          <ac:chgData name="Clare Williams" userId="5fbce6b3d56ef098" providerId="LiveId" clId="{E43B60A0-26AB-4F28-A748-019C0B0FB91A}" dt="2018-09-27T19:54:20.161" v="14" actId="478"/>
          <ac:spMkLst>
            <pc:docMk/>
            <pc:sldMk cId="2921131020" sldId="272"/>
            <ac:spMk id="2" creationId="{00000000-0000-0000-0000-000000000000}"/>
          </ac:spMkLst>
        </pc:spChg>
        <pc:spChg chg="del">
          <ac:chgData name="Clare Williams" userId="5fbce6b3d56ef098" providerId="LiveId" clId="{E43B60A0-26AB-4F28-A748-019C0B0FB91A}" dt="2018-09-27T19:54:17.786" v="13" actId="478"/>
          <ac:spMkLst>
            <pc:docMk/>
            <pc:sldMk cId="2921131020" sldId="272"/>
            <ac:spMk id="3" creationId="{00000000-0000-0000-0000-000000000000}"/>
          </ac:spMkLst>
        </pc:spChg>
        <pc:spChg chg="add mod">
          <ac:chgData name="Clare Williams" userId="5fbce6b3d56ef098" providerId="LiveId" clId="{E43B60A0-26AB-4F28-A748-019C0B0FB91A}" dt="2018-09-27T19:54:55.901" v="76" actId="20577"/>
          <ac:spMkLst>
            <pc:docMk/>
            <pc:sldMk cId="2921131020" sldId="272"/>
            <ac:spMk id="5" creationId="{E284AE35-11D7-482B-ABCD-4A83FD2E9C25}"/>
          </ac:spMkLst>
        </pc:spChg>
        <pc:spChg chg="add del mod">
          <ac:chgData name="Clare Williams" userId="5fbce6b3d56ef098" providerId="LiveId" clId="{E43B60A0-26AB-4F28-A748-019C0B0FB91A}" dt="2018-09-27T19:54:47.324" v="42" actId="478"/>
          <ac:spMkLst>
            <pc:docMk/>
            <pc:sldMk cId="2921131020" sldId="272"/>
            <ac:spMk id="6" creationId="{A7767942-1041-47D4-913B-C3C2E76A00F0}"/>
          </ac:spMkLst>
        </pc:spChg>
        <pc:spChg chg="add mod">
          <ac:chgData name="Clare Williams" userId="5fbce6b3d56ef098" providerId="LiveId" clId="{E43B60A0-26AB-4F28-A748-019C0B0FB91A}" dt="2018-09-27T19:56:02.158" v="88" actId="113"/>
          <ac:spMkLst>
            <pc:docMk/>
            <pc:sldMk cId="2921131020" sldId="272"/>
            <ac:spMk id="7" creationId="{F7188FD5-EF0B-4AD6-AD86-DA8EB1B952BF}"/>
          </ac:spMkLst>
        </pc:spChg>
        <pc:spChg chg="add mod">
          <ac:chgData name="Clare Williams" userId="5fbce6b3d56ef098" providerId="LiveId" clId="{E43B60A0-26AB-4F28-A748-019C0B0FB91A}" dt="2018-09-27T19:55:41.291" v="84" actId="20577"/>
          <ac:spMkLst>
            <pc:docMk/>
            <pc:sldMk cId="2921131020" sldId="272"/>
            <ac:spMk id="8" creationId="{7EFBFB86-519B-49A7-91AF-F56033E035E0}"/>
          </ac:spMkLst>
        </pc:spChg>
      </pc:sldChg>
      <pc:sldChg chg="addSp delSp modSp add">
        <pc:chgData name="Clare Williams" userId="5fbce6b3d56ef098" providerId="LiveId" clId="{E43B60A0-26AB-4F28-A748-019C0B0FB91A}" dt="2018-09-27T20:24:17.594" v="939" actId="113"/>
        <pc:sldMkLst>
          <pc:docMk/>
          <pc:sldMk cId="2875726628" sldId="273"/>
        </pc:sldMkLst>
        <pc:spChg chg="add mod">
          <ac:chgData name="Clare Williams" userId="5fbce6b3d56ef098" providerId="LiveId" clId="{E43B60A0-26AB-4F28-A748-019C0B0FB91A}" dt="2018-09-27T20:15:58.690" v="713" actId="947"/>
          <ac:spMkLst>
            <pc:docMk/>
            <pc:sldMk cId="2875726628" sldId="273"/>
            <ac:spMk id="3" creationId="{8BF36F61-91BA-4834-BDE2-5DEA7EDBD06D}"/>
          </ac:spMkLst>
        </pc:spChg>
        <pc:spChg chg="del">
          <ac:chgData name="Clare Williams" userId="5fbce6b3d56ef098" providerId="LiveId" clId="{E43B60A0-26AB-4F28-A748-019C0B0FB91A}" dt="2018-09-27T20:00:06.897" v="211" actId="478"/>
          <ac:spMkLst>
            <pc:docMk/>
            <pc:sldMk cId="2875726628" sldId="273"/>
            <ac:spMk id="5" creationId="{E284AE35-11D7-482B-ABCD-4A83FD2E9C25}"/>
          </ac:spMkLst>
        </pc:spChg>
        <pc:spChg chg="del">
          <ac:chgData name="Clare Williams" userId="5fbce6b3d56ef098" providerId="LiveId" clId="{E43B60A0-26AB-4F28-A748-019C0B0FB91A}" dt="2018-09-27T20:00:08.413" v="212" actId="478"/>
          <ac:spMkLst>
            <pc:docMk/>
            <pc:sldMk cId="2875726628" sldId="273"/>
            <ac:spMk id="7" creationId="{F7188FD5-EF0B-4AD6-AD86-DA8EB1B952BF}"/>
          </ac:spMkLst>
        </pc:spChg>
        <pc:spChg chg="del mod">
          <ac:chgData name="Clare Williams" userId="5fbce6b3d56ef098" providerId="LiveId" clId="{E43B60A0-26AB-4F28-A748-019C0B0FB91A}" dt="2018-09-27T20:00:11.397" v="214" actId="478"/>
          <ac:spMkLst>
            <pc:docMk/>
            <pc:sldMk cId="2875726628" sldId="273"/>
            <ac:spMk id="8" creationId="{7EFBFB86-519B-49A7-91AF-F56033E035E0}"/>
          </ac:spMkLst>
        </pc:spChg>
        <pc:spChg chg="add del">
          <ac:chgData name="Clare Williams" userId="5fbce6b3d56ef098" providerId="LiveId" clId="{E43B60A0-26AB-4F28-A748-019C0B0FB91A}" dt="2018-09-27T20:00:20.974" v="216"/>
          <ac:spMkLst>
            <pc:docMk/>
            <pc:sldMk cId="2875726628" sldId="273"/>
            <ac:spMk id="9" creationId="{C63B3B6D-1329-47CA-B38F-4E96407F471D}"/>
          </ac:spMkLst>
        </pc:spChg>
        <pc:spChg chg="add mod">
          <ac:chgData name="Clare Williams" userId="5fbce6b3d56ef098" providerId="LiveId" clId="{E43B60A0-26AB-4F28-A748-019C0B0FB91A}" dt="2018-09-27T20:24:17.594" v="939" actId="113"/>
          <ac:spMkLst>
            <pc:docMk/>
            <pc:sldMk cId="2875726628" sldId="273"/>
            <ac:spMk id="10" creationId="{57176127-19BF-4DB1-B783-CF8EB7236337}"/>
          </ac:spMkLst>
        </pc:spChg>
        <pc:spChg chg="add mod">
          <ac:chgData name="Clare Williams" userId="5fbce6b3d56ef098" providerId="LiveId" clId="{E43B60A0-26AB-4F28-A748-019C0B0FB91A}" dt="2018-09-27T20:00:54.505" v="254" actId="1076"/>
          <ac:spMkLst>
            <pc:docMk/>
            <pc:sldMk cId="2875726628" sldId="273"/>
            <ac:spMk id="11" creationId="{D0CAEDFE-F014-495A-BE7E-63D911E20336}"/>
          </ac:spMkLst>
        </pc:spChg>
      </pc:sldChg>
      <pc:sldChg chg="addSp delSp modSp add">
        <pc:chgData name="Clare Williams" userId="5fbce6b3d56ef098" providerId="LiveId" clId="{E43B60A0-26AB-4F28-A748-019C0B0FB91A}" dt="2018-09-27T20:27:05.879" v="960" actId="20577"/>
        <pc:sldMkLst>
          <pc:docMk/>
          <pc:sldMk cId="1239209910" sldId="274"/>
        </pc:sldMkLst>
        <pc:spChg chg="del">
          <ac:chgData name="Clare Williams" userId="5fbce6b3d56ef098" providerId="LiveId" clId="{E43B60A0-26AB-4F28-A748-019C0B0FB91A}" dt="2018-09-27T20:10:56.322" v="593" actId="478"/>
          <ac:spMkLst>
            <pc:docMk/>
            <pc:sldMk cId="1239209910" sldId="274"/>
            <ac:spMk id="3" creationId="{8BF36F61-91BA-4834-BDE2-5DEA7EDBD06D}"/>
          </ac:spMkLst>
        </pc:spChg>
        <pc:spChg chg="add del mod">
          <ac:chgData name="Clare Williams" userId="5fbce6b3d56ef098" providerId="LiveId" clId="{E43B60A0-26AB-4F28-A748-019C0B0FB91A}" dt="2018-09-27T20:11:09.776" v="597"/>
          <ac:spMkLst>
            <pc:docMk/>
            <pc:sldMk cId="1239209910" sldId="274"/>
            <ac:spMk id="4" creationId="{385ECB3D-3149-41A9-9742-45E618AC7669}"/>
          </ac:spMkLst>
        </pc:spChg>
        <pc:spChg chg="add mod">
          <ac:chgData name="Clare Williams" userId="5fbce6b3d56ef098" providerId="LiveId" clId="{E43B60A0-26AB-4F28-A748-019C0B0FB91A}" dt="2018-09-27T20:27:05.879" v="960" actId="20577"/>
          <ac:spMkLst>
            <pc:docMk/>
            <pc:sldMk cId="1239209910" sldId="274"/>
            <ac:spMk id="7" creationId="{70660B16-CB0B-4437-AF4B-86D1388C528D}"/>
          </ac:spMkLst>
        </pc:spChg>
        <pc:spChg chg="add mod">
          <ac:chgData name="Clare Williams" userId="5fbce6b3d56ef098" providerId="LiveId" clId="{E43B60A0-26AB-4F28-A748-019C0B0FB91A}" dt="2018-09-27T20:24:27.936" v="941" actId="113"/>
          <ac:spMkLst>
            <pc:docMk/>
            <pc:sldMk cId="1239209910" sldId="274"/>
            <ac:spMk id="8" creationId="{6865D6C6-BF21-4BA4-B52A-696488ADEFBC}"/>
          </ac:spMkLst>
        </pc:spChg>
        <pc:spChg chg="add mod">
          <ac:chgData name="Clare Williams" userId="5fbce6b3d56ef098" providerId="LiveId" clId="{E43B60A0-26AB-4F28-A748-019C0B0FB91A}" dt="2018-09-27T20:24:33.215" v="943" actId="207"/>
          <ac:spMkLst>
            <pc:docMk/>
            <pc:sldMk cId="1239209910" sldId="274"/>
            <ac:spMk id="9" creationId="{26BAD6F0-1A17-44F1-A79F-6B539479EC88}"/>
          </ac:spMkLst>
        </pc:spChg>
        <pc:spChg chg="del">
          <ac:chgData name="Clare Williams" userId="5fbce6b3d56ef098" providerId="LiveId" clId="{E43B60A0-26AB-4F28-A748-019C0B0FB91A}" dt="2018-09-27T20:10:58.009" v="594" actId="478"/>
          <ac:spMkLst>
            <pc:docMk/>
            <pc:sldMk cId="1239209910" sldId="274"/>
            <ac:spMk id="10" creationId="{57176127-19BF-4DB1-B783-CF8EB7236337}"/>
          </ac:spMkLst>
        </pc:spChg>
        <pc:spChg chg="del">
          <ac:chgData name="Clare Williams" userId="5fbce6b3d56ef098" providerId="LiveId" clId="{E43B60A0-26AB-4F28-A748-019C0B0FB91A}" dt="2018-09-27T20:11:00.259" v="595" actId="478"/>
          <ac:spMkLst>
            <pc:docMk/>
            <pc:sldMk cId="1239209910" sldId="274"/>
            <ac:spMk id="11" creationId="{D0CAEDFE-F014-495A-BE7E-63D911E20336}"/>
          </ac:spMkLst>
        </pc:spChg>
      </pc:sldChg>
      <pc:sldChg chg="modSp add">
        <pc:chgData name="Clare Williams" userId="5fbce6b3d56ef098" providerId="LiveId" clId="{E43B60A0-26AB-4F28-A748-019C0B0FB91A}" dt="2018-09-27T20:25:45.496" v="950" actId="113"/>
        <pc:sldMkLst>
          <pc:docMk/>
          <pc:sldMk cId="56212178" sldId="275"/>
        </pc:sldMkLst>
        <pc:spChg chg="mod">
          <ac:chgData name="Clare Williams" userId="5fbce6b3d56ef098" providerId="LiveId" clId="{E43B60A0-26AB-4F28-A748-019C0B0FB91A}" dt="2018-09-27T20:21:23.354" v="814" actId="255"/>
          <ac:spMkLst>
            <pc:docMk/>
            <pc:sldMk cId="56212178" sldId="275"/>
            <ac:spMk id="2" creationId="{00000000-0000-0000-0000-000000000000}"/>
          </ac:spMkLst>
        </pc:spChg>
        <pc:spChg chg="mod">
          <ac:chgData name="Clare Williams" userId="5fbce6b3d56ef098" providerId="LiveId" clId="{E43B60A0-26AB-4F28-A748-019C0B0FB91A}" dt="2018-09-27T20:25:45.496" v="950" actId="113"/>
          <ac:spMkLst>
            <pc:docMk/>
            <pc:sldMk cId="56212178" sldId="275"/>
            <ac:spMk id="3" creationId="{00000000-0000-0000-0000-000000000000}"/>
          </ac:spMkLst>
        </pc:spChg>
      </pc:sldChg>
      <pc:sldChg chg="modSp add">
        <pc:chgData name="Clare Williams" userId="5fbce6b3d56ef098" providerId="LiveId" clId="{E43B60A0-26AB-4F28-A748-019C0B0FB91A}" dt="2018-09-27T20:35:34.761" v="1064" actId="20577"/>
        <pc:sldMkLst>
          <pc:docMk/>
          <pc:sldMk cId="3653609460" sldId="276"/>
        </pc:sldMkLst>
        <pc:spChg chg="mod">
          <ac:chgData name="Clare Williams" userId="5fbce6b3d56ef098" providerId="LiveId" clId="{E43B60A0-26AB-4F28-A748-019C0B0FB91A}" dt="2018-09-27T20:35:34.761" v="1064" actId="20577"/>
          <ac:spMkLst>
            <pc:docMk/>
            <pc:sldMk cId="3653609460" sldId="27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996E2AD-F55D-4BC7-A33A-9CEF99FD71B9}" type="datetime1">
              <a:rPr lang="en-GB"/>
              <a:pPr lvl="0"/>
              <a:t>14/02/2019</a:t>
            </a:fld>
            <a:endParaRPr lang="en-GB"/>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023B8AE-1C24-401F-950F-D7DE489D39B1}" type="slidenum">
              <a:t>‹#›</a:t>
            </a:fld>
            <a:endParaRPr lang="en-GB"/>
          </a:p>
        </p:txBody>
      </p:sp>
    </p:spTree>
    <p:extLst>
      <p:ext uri="{BB962C8B-B14F-4D97-AF65-F5344CB8AC3E}">
        <p14:creationId xmlns:p14="http://schemas.microsoft.com/office/powerpoint/2010/main" val="381429742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a:t>Those </a:t>
            </a:r>
            <a:r>
              <a:rPr lang="en-US" dirty="0"/>
              <a:t>who led Sussex East in 1987, were forward looking and innovative, in those days International camps were not common, and Sussex East was one of the first counties to take that big step and offer such a fantastic opportunity for Girls. One of the reasons this happened was that </a:t>
            </a:r>
            <a:r>
              <a:rPr lang="en-US" dirty="0" err="1"/>
              <a:t>Olave</a:t>
            </a:r>
            <a:r>
              <a:rPr lang="en-US" dirty="0"/>
              <a:t> BP had been a Commissioner in Sussex and 1989 would be the centenary of her birth.  Hence the name  of our first International camp </a:t>
            </a:r>
            <a:r>
              <a:rPr lang="en-US" dirty="0" err="1"/>
              <a:t>Olave</a:t>
            </a:r>
            <a:r>
              <a:rPr lang="en-US" dirty="0"/>
              <a:t> ‘89.</a:t>
            </a:r>
          </a:p>
          <a:p>
            <a:pPr lvl="0"/>
            <a:endParaRPr lang="en-US" dirty="0"/>
          </a:p>
          <a:p>
            <a:pPr lvl="0"/>
            <a:r>
              <a:rPr lang="en-US" dirty="0"/>
              <a:t>Each </a:t>
            </a:r>
            <a:r>
              <a:rPr lang="en-US" dirty="0" err="1"/>
              <a:t>Olave</a:t>
            </a:r>
            <a:r>
              <a:rPr lang="en-US" dirty="0"/>
              <a:t> camp has been unique, each has added new activities and faced new challenges. </a:t>
            </a:r>
            <a:r>
              <a:rPr lang="en-GB" dirty="0"/>
              <a:t>In 2019 all the Guides and Senior Section members on site will have been born since the year 2000. Our Challenge 30 years on is to offer an equally forward looking and innovative opportunity for 21st century girls and young women.  </a:t>
            </a:r>
          </a:p>
          <a:p>
            <a:endParaRPr lang="en-GB" dirty="0"/>
          </a:p>
        </p:txBody>
      </p:sp>
      <p:sp>
        <p:nvSpPr>
          <p:cNvPr id="4" name="Slide Number Placeholder 3"/>
          <p:cNvSpPr>
            <a:spLocks noGrp="1"/>
          </p:cNvSpPr>
          <p:nvPr>
            <p:ph type="sldNum" sz="quarter" idx="5"/>
          </p:nvPr>
        </p:nvSpPr>
        <p:spPr/>
        <p:txBody>
          <a:bodyPr/>
          <a:lstStyle/>
          <a:p>
            <a:pPr lvl="0"/>
            <a:fld id="{9023B8AE-1C24-401F-950F-D7DE489D39B1}" type="slidenum">
              <a:rPr lang="en-GB" smtClean="0"/>
              <a:t>1</a:t>
            </a:fld>
            <a:endParaRPr lang="en-GB"/>
          </a:p>
        </p:txBody>
      </p:sp>
    </p:spTree>
    <p:extLst>
      <p:ext uri="{BB962C8B-B14F-4D97-AF65-F5344CB8AC3E}">
        <p14:creationId xmlns:p14="http://schemas.microsoft.com/office/powerpoint/2010/main" val="279600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2</a:t>
            </a:fld>
            <a:endParaRPr lang="en-GB"/>
          </a:p>
        </p:txBody>
      </p:sp>
    </p:spTree>
    <p:extLst>
      <p:ext uri="{BB962C8B-B14F-4D97-AF65-F5344CB8AC3E}">
        <p14:creationId xmlns:p14="http://schemas.microsoft.com/office/powerpoint/2010/main" val="153926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3</a:t>
            </a:fld>
            <a:endParaRPr lang="en-GB"/>
          </a:p>
        </p:txBody>
      </p:sp>
    </p:spTree>
    <p:extLst>
      <p:ext uri="{BB962C8B-B14F-4D97-AF65-F5344CB8AC3E}">
        <p14:creationId xmlns:p14="http://schemas.microsoft.com/office/powerpoint/2010/main" val="288887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4</a:t>
            </a:fld>
            <a:endParaRPr lang="en-GB"/>
          </a:p>
        </p:txBody>
      </p:sp>
    </p:spTree>
    <p:extLst>
      <p:ext uri="{BB962C8B-B14F-4D97-AF65-F5344CB8AC3E}">
        <p14:creationId xmlns:p14="http://schemas.microsoft.com/office/powerpoint/2010/main" val="348832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5</a:t>
            </a:fld>
            <a:endParaRPr lang="en-GB"/>
          </a:p>
        </p:txBody>
      </p:sp>
    </p:spTree>
    <p:extLst>
      <p:ext uri="{BB962C8B-B14F-4D97-AF65-F5344CB8AC3E}">
        <p14:creationId xmlns:p14="http://schemas.microsoft.com/office/powerpoint/2010/main" val="1933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7</a:t>
            </a:fld>
            <a:endParaRPr lang="en-GB"/>
          </a:p>
        </p:txBody>
      </p:sp>
    </p:spTree>
    <p:extLst>
      <p:ext uri="{BB962C8B-B14F-4D97-AF65-F5344CB8AC3E}">
        <p14:creationId xmlns:p14="http://schemas.microsoft.com/office/powerpoint/2010/main" val="112550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8</a:t>
            </a:fld>
            <a:endParaRPr lang="en-GB"/>
          </a:p>
        </p:txBody>
      </p:sp>
    </p:spTree>
    <p:extLst>
      <p:ext uri="{BB962C8B-B14F-4D97-AF65-F5344CB8AC3E}">
        <p14:creationId xmlns:p14="http://schemas.microsoft.com/office/powerpoint/2010/main" val="34810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9</a:t>
            </a:fld>
            <a:endParaRPr lang="en-GB"/>
          </a:p>
        </p:txBody>
      </p:sp>
    </p:spTree>
    <p:extLst>
      <p:ext uri="{BB962C8B-B14F-4D97-AF65-F5344CB8AC3E}">
        <p14:creationId xmlns:p14="http://schemas.microsoft.com/office/powerpoint/2010/main" val="73422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9023B8AE-1C24-401F-950F-D7DE489D39B1}" type="slidenum">
              <a:rPr lang="en-GB" smtClean="0"/>
              <a:t>10</a:t>
            </a:fld>
            <a:endParaRPr lang="en-GB"/>
          </a:p>
        </p:txBody>
      </p:sp>
    </p:spTree>
    <p:extLst>
      <p:ext uri="{BB962C8B-B14F-4D97-AF65-F5344CB8AC3E}">
        <p14:creationId xmlns:p14="http://schemas.microsoft.com/office/powerpoint/2010/main" val="108610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descr="GD00012628_00001_1.jpg"/>
          <p:cNvPicPr>
            <a:picLocks noChangeAspect="1"/>
          </p:cNvPicPr>
          <p:nvPr/>
        </p:nvPicPr>
        <p:blipFill>
          <a:blip r:embed="rId3"/>
          <a:srcRect/>
          <a:stretch>
            <a:fillRect/>
          </a:stretch>
        </p:blipFill>
        <p:spPr>
          <a:xfrm>
            <a:off x="524929" y="392113"/>
            <a:ext cx="3594104" cy="1741483"/>
          </a:xfrm>
          <a:prstGeom prst="rect">
            <a:avLst/>
          </a:prstGeom>
          <a:noFill/>
          <a:ln cap="flat">
            <a:noFill/>
          </a:ln>
          <a:effectLst>
            <a:outerShdw dist="22997" dir="5400000" algn="tl">
              <a:srgbClr val="000000">
                <a:alpha val="35000"/>
              </a:srgbClr>
            </a:outerShdw>
          </a:effectLst>
        </p:spPr>
      </p:pic>
      <p:sp>
        <p:nvSpPr>
          <p:cNvPr id="3" name="Title 1"/>
          <p:cNvSpPr txBox="1">
            <a:spLocks noGrp="1"/>
          </p:cNvSpPr>
          <p:nvPr>
            <p:ph type="ctrTitle"/>
          </p:nvPr>
        </p:nvSpPr>
        <p:spPr>
          <a:xfrm>
            <a:off x="1419221" y="2684861"/>
            <a:ext cx="9476539" cy="851946"/>
          </a:xfrm>
        </p:spPr>
        <p:txBody>
          <a:bodyPr lIns="0" tIns="0" rIns="0" bIns="0" anchor="t" anchorCtr="0">
            <a:normAutofit/>
          </a:bodyPr>
          <a:lstStyle>
            <a:lvl1pPr algn="l">
              <a:defRPr sz="4000" b="1">
                <a:solidFill>
                  <a:srgbClr val="5087C7"/>
                </a:solidFill>
                <a:latin typeface="TrebuchetMS-Bold"/>
                <a:cs typeface="TrebuchetMS-Bold"/>
              </a:defRPr>
            </a:lvl1pPr>
          </a:lstStyle>
          <a:p>
            <a:pPr lvl="0"/>
            <a:r>
              <a:rPr lang="en-US"/>
              <a:t>Click to edit Master title style</a:t>
            </a:r>
          </a:p>
        </p:txBody>
      </p:sp>
      <p:sp>
        <p:nvSpPr>
          <p:cNvPr id="4" name="Subtitle 2"/>
          <p:cNvSpPr txBox="1">
            <a:spLocks noGrp="1"/>
          </p:cNvSpPr>
          <p:nvPr>
            <p:ph type="subTitle" idx="1"/>
          </p:nvPr>
        </p:nvSpPr>
        <p:spPr>
          <a:xfrm>
            <a:off x="1419221" y="3536807"/>
            <a:ext cx="9476539" cy="1752603"/>
          </a:xfrm>
        </p:spPr>
        <p:txBody>
          <a:bodyPr lIns="0" tIns="0" rIns="0" bIns="0">
            <a:normAutofit/>
          </a:bodyPr>
          <a:lstStyle>
            <a:lvl1pPr marL="0" indent="0">
              <a:spcBef>
                <a:spcPts val="700"/>
              </a:spcBef>
              <a:buNone/>
              <a:defRPr sz="2800">
                <a:solidFill>
                  <a:srgbClr val="5087C7"/>
                </a:solidFill>
                <a:latin typeface="Trebuchet MS"/>
                <a:cs typeface="Trebuchet MS"/>
              </a:defRPr>
            </a:lvl1pPr>
          </a:lstStyle>
          <a:p>
            <a:pPr lvl="0"/>
            <a:r>
              <a:rPr lang="en-US"/>
              <a:t>Click to edit Master subtitle style</a:t>
            </a:r>
          </a:p>
        </p:txBody>
      </p:sp>
    </p:spTree>
    <p:extLst>
      <p:ext uri="{BB962C8B-B14F-4D97-AF65-F5344CB8AC3E}">
        <p14:creationId xmlns:p14="http://schemas.microsoft.com/office/powerpoint/2010/main" val="3683891759"/>
      </p:ext>
    </p:extLst>
  </p:cSld>
  <p:clrMapOvr>
    <a:masterClrMapping/>
  </p:clrMapOvr>
  <p:transition spd="slow" advTm="14000">
    <p:wipe dir="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578443" y="274639"/>
            <a:ext cx="11136912"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0" name="Text Placeholder 7"/>
          <p:cNvSpPr>
            <a:spLocks noGrp="1"/>
          </p:cNvSpPr>
          <p:nvPr>
            <p:ph type="body" idx="1"/>
          </p:nvPr>
        </p:nvSpPr>
        <p:spPr>
          <a:xfrm>
            <a:off x="578443" y="1104383"/>
            <a:ext cx="5415957"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1" name="Content Placeholder 8"/>
          <p:cNvSpPr>
            <a:spLocks noGrp="1"/>
          </p:cNvSpPr>
          <p:nvPr>
            <p:ph sz="half" idx="2"/>
          </p:nvPr>
        </p:nvSpPr>
        <p:spPr>
          <a:xfrm>
            <a:off x="578443" y="1744145"/>
            <a:ext cx="5415957" cy="3890670"/>
          </a:xfrm>
        </p:spPr>
        <p:txBody>
          <a:bodyPr>
            <a:normAutofit/>
          </a:bodyPr>
          <a:lstStyle>
            <a:lvl1pPr>
              <a:defRPr sz="2400" b="0" i="0">
                <a:latin typeface="Trebuchet MS"/>
                <a:cs typeface="Trebuchet MS"/>
              </a:defRPr>
            </a:lvl1pPr>
          </a:lstStyle>
          <a:p>
            <a:pPr lvl="0"/>
            <a:r>
              <a:rPr lang="en-US"/>
              <a:t>Click to edit Master text styles</a:t>
            </a:r>
          </a:p>
        </p:txBody>
      </p:sp>
      <p:sp>
        <p:nvSpPr>
          <p:cNvPr id="12" name="Text Placeholder 7"/>
          <p:cNvSpPr>
            <a:spLocks noGrp="1"/>
          </p:cNvSpPr>
          <p:nvPr>
            <p:ph type="body" idx="10"/>
          </p:nvPr>
        </p:nvSpPr>
        <p:spPr>
          <a:xfrm>
            <a:off x="6299398" y="1104383"/>
            <a:ext cx="5415957"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3" name="Content Placeholder 8"/>
          <p:cNvSpPr>
            <a:spLocks noGrp="1"/>
          </p:cNvSpPr>
          <p:nvPr>
            <p:ph sz="half" idx="11"/>
          </p:nvPr>
        </p:nvSpPr>
        <p:spPr>
          <a:xfrm>
            <a:off x="6299398" y="1744145"/>
            <a:ext cx="5415957" cy="3890670"/>
          </a:xfrm>
        </p:spPr>
        <p:txBody>
          <a:bodyPr>
            <a:normAutofit/>
          </a:bodyPr>
          <a:lstStyle>
            <a:lvl1pPr>
              <a:defRPr sz="2400" b="0" i="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369231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78443" y="274639"/>
            <a:ext cx="11169208"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1" name="Picture Placeholder 2"/>
          <p:cNvSpPr>
            <a:spLocks noGrp="1"/>
          </p:cNvSpPr>
          <p:nvPr>
            <p:ph type="pic" idx="10"/>
          </p:nvPr>
        </p:nvSpPr>
        <p:spPr>
          <a:xfrm>
            <a:off x="6269187" y="1104793"/>
            <a:ext cx="5478464"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7"/>
          <p:cNvSpPr>
            <a:spLocks noGrp="1"/>
          </p:cNvSpPr>
          <p:nvPr>
            <p:ph type="body" idx="1"/>
          </p:nvPr>
        </p:nvSpPr>
        <p:spPr>
          <a:xfrm>
            <a:off x="578443" y="1104792"/>
            <a:ext cx="5417299"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9" name="Content Placeholder 8"/>
          <p:cNvSpPr>
            <a:spLocks noGrp="1"/>
          </p:cNvSpPr>
          <p:nvPr>
            <p:ph sz="half" idx="2"/>
          </p:nvPr>
        </p:nvSpPr>
        <p:spPr>
          <a:xfrm>
            <a:off x="578443" y="1744555"/>
            <a:ext cx="5417299" cy="3890261"/>
          </a:xfrm>
        </p:spPr>
        <p:txBody>
          <a:bodyPr>
            <a:normAutofit/>
          </a:bodyPr>
          <a:lstStyle>
            <a:lvl1pPr>
              <a:defRPr sz="2400" b="0" i="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189153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578443" y="274639"/>
            <a:ext cx="11182552"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577851" y="1077913"/>
            <a:ext cx="11182349" cy="4589462"/>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80304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Content Placeholder 3" descr="GD00012628_00004_1.jpg"/>
          <p:cNvPicPr>
            <a:picLocks noChangeAspect="1"/>
          </p:cNvPicPr>
          <p:nvPr/>
        </p:nvPicPr>
        <p:blipFill>
          <a:blip r:embed="rId2"/>
          <a:srcRect/>
          <a:stretch>
            <a:fillRect/>
          </a:stretch>
        </p:blipFill>
        <p:spPr>
          <a:xfrm>
            <a:off x="9613901" y="5678488"/>
            <a:ext cx="2146297" cy="1041401"/>
          </a:xfrm>
          <a:prstGeom prst="rect">
            <a:avLst/>
          </a:prstGeom>
          <a:noFill/>
          <a:ln cap="flat">
            <a:noFill/>
          </a:ln>
          <a:effectLst>
            <a:outerShdw dist="22997" dir="5400000" algn="tl">
              <a:srgbClr val="000000">
                <a:alpha val="35000"/>
              </a:srgbClr>
            </a:outerShdw>
          </a:effectLst>
        </p:spPr>
      </p:pic>
      <p:sp>
        <p:nvSpPr>
          <p:cNvPr id="3" name="Title 1"/>
          <p:cNvSpPr txBox="1">
            <a:spLocks noGrp="1"/>
          </p:cNvSpPr>
          <p:nvPr>
            <p:ph type="title"/>
          </p:nvPr>
        </p:nvSpPr>
        <p:spPr>
          <a:xfrm>
            <a:off x="578440" y="274640"/>
            <a:ext cx="11182554" cy="553650"/>
          </a:xfrm>
        </p:spPr>
        <p:txBody>
          <a:bodyPr lIns="0" tIns="0" rIns="0" bIns="0" anchor="t" anchorCtr="0">
            <a:normAutofit/>
          </a:bodyPr>
          <a:lstStyle>
            <a:lvl1pPr algn="l">
              <a:defRPr sz="3200" b="1">
                <a:solidFill>
                  <a:srgbClr val="5087C7"/>
                </a:solidFill>
                <a:latin typeface="TrebuchetMS-Bold"/>
                <a:cs typeface="TrebuchetMS-Bold"/>
              </a:defRPr>
            </a:lvl1pPr>
          </a:lstStyle>
          <a:p>
            <a:pPr lvl="0"/>
            <a:r>
              <a:rPr lang="en-US"/>
              <a:t>Click to edit Master title style</a:t>
            </a:r>
          </a:p>
        </p:txBody>
      </p:sp>
      <p:sp>
        <p:nvSpPr>
          <p:cNvPr id="4" name="Content Placeholder 2"/>
          <p:cNvSpPr txBox="1">
            <a:spLocks noGrp="1"/>
          </p:cNvSpPr>
          <p:nvPr>
            <p:ph idx="4294967295"/>
          </p:nvPr>
        </p:nvSpPr>
        <p:spPr>
          <a:xfrm>
            <a:off x="578440" y="1084661"/>
            <a:ext cx="11182554" cy="4550154"/>
          </a:xfrm>
        </p:spPr>
        <p:txBody>
          <a:bodyPr lIns="0" tIns="0" rIns="0" bIns="0"/>
          <a:lstStyle>
            <a:lvl1pPr>
              <a:defRPr>
                <a:latin typeface="Trebuchet MS"/>
                <a:cs typeface="Trebuchet MS"/>
              </a:defRPr>
            </a:lvl1pPr>
            <a:lvl2pPr>
              <a:defRPr>
                <a:latin typeface="Trebuchet MS"/>
                <a:cs typeface="Trebuchet MS"/>
              </a:defRPr>
            </a:lvl2pPr>
            <a:lvl3pPr>
              <a:defRPr>
                <a:latin typeface="Trebuchet MS"/>
                <a:cs typeface="Trebuchet MS"/>
              </a:defRPr>
            </a:lvl3pPr>
            <a:lvl4pPr>
              <a:defRPr>
                <a:latin typeface="Trebuchet MS"/>
                <a:cs typeface="Trebuchet MS"/>
              </a:defRPr>
            </a:lvl4pPr>
            <a:lvl5pPr>
              <a:defRPr>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877640"/>
      </p:ext>
    </p:extLst>
  </p:cSld>
  <p:clrMapOvr>
    <a:masterClrMapping/>
  </p:clrMapOvr>
  <p:transition spd="slow" advTm="14000">
    <p:wipe dir="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274640"/>
            <a:ext cx="11136916" cy="553650"/>
          </a:xfrm>
        </p:spPr>
        <p:txBody>
          <a:bodyPr lIns="0" tIns="0" rIns="0" bIns="0" anchor="t" anchorCtr="0">
            <a:normAutofit/>
          </a:bodyPr>
          <a:lstStyle>
            <a:lvl1pPr algn="l">
              <a:defRPr sz="3200" b="1">
                <a:solidFill>
                  <a:srgbClr val="5087C7"/>
                </a:solidFill>
                <a:latin typeface="TrebuchetMS-Bold"/>
                <a:cs typeface="TrebuchetMS-Bold"/>
              </a:defRPr>
            </a:lvl1pPr>
          </a:lstStyle>
          <a:p>
            <a:pPr lvl="0"/>
            <a:r>
              <a:rPr lang="en-US"/>
              <a:t>Click to edit Master title style</a:t>
            </a:r>
          </a:p>
        </p:txBody>
      </p:sp>
      <p:sp>
        <p:nvSpPr>
          <p:cNvPr id="3" name="Text Placeholder 7"/>
          <p:cNvSpPr txBox="1">
            <a:spLocks noGrp="1"/>
          </p:cNvSpPr>
          <p:nvPr>
            <p:ph type="body" idx="4294967295"/>
          </p:nvPr>
        </p:nvSpPr>
        <p:spPr>
          <a:xfrm>
            <a:off x="578440" y="1104384"/>
            <a:ext cx="5415954" cy="639759"/>
          </a:xfrm>
        </p:spPr>
        <p:txBody>
          <a:bodyPr lIns="0" tIns="0" rIns="0" bIns="0">
            <a:normAutofit/>
          </a:bodyPr>
          <a:lstStyle>
            <a:lvl1pPr>
              <a:spcBef>
                <a:spcPts val="600"/>
              </a:spcBef>
              <a:buNone/>
              <a:defRPr sz="2400" b="1">
                <a:solidFill>
                  <a:srgbClr val="C40063"/>
                </a:solidFill>
                <a:latin typeface="TrebuchetMS-Bold"/>
                <a:cs typeface="TrebuchetMS-Bold"/>
              </a:defRPr>
            </a:lvl1pPr>
          </a:lstStyle>
          <a:p>
            <a:pPr lvl="0"/>
            <a:r>
              <a:rPr lang="en-US"/>
              <a:t>Click to edit Master text styles</a:t>
            </a:r>
          </a:p>
        </p:txBody>
      </p:sp>
      <p:sp>
        <p:nvSpPr>
          <p:cNvPr id="4" name="Content Placeholder 8"/>
          <p:cNvSpPr txBox="1">
            <a:spLocks noGrp="1"/>
          </p:cNvSpPr>
          <p:nvPr>
            <p:ph idx="4294967295"/>
          </p:nvPr>
        </p:nvSpPr>
        <p:spPr>
          <a:xfrm>
            <a:off x="578440" y="1744144"/>
            <a:ext cx="5415954" cy="3890671"/>
          </a:xfrm>
        </p:spPr>
        <p:txBody>
          <a:bodyPr>
            <a:normAutofit/>
          </a:bodyPr>
          <a:lstStyle>
            <a:lvl1pPr>
              <a:spcBef>
                <a:spcPts val="600"/>
              </a:spcBef>
              <a:defRPr sz="2400">
                <a:latin typeface="Trebuchet MS"/>
                <a:cs typeface="Trebuchet MS"/>
              </a:defRPr>
            </a:lvl1pPr>
          </a:lstStyle>
          <a:p>
            <a:pPr lvl="0"/>
            <a:r>
              <a:rPr lang="en-US"/>
              <a:t>Click to edit Master text styles</a:t>
            </a:r>
          </a:p>
        </p:txBody>
      </p:sp>
      <p:sp>
        <p:nvSpPr>
          <p:cNvPr id="5" name="Text Placeholder 7"/>
          <p:cNvSpPr txBox="1">
            <a:spLocks noGrp="1"/>
          </p:cNvSpPr>
          <p:nvPr>
            <p:ph type="body" idx="4294967295"/>
          </p:nvPr>
        </p:nvSpPr>
        <p:spPr>
          <a:xfrm>
            <a:off x="6299402" y="1104384"/>
            <a:ext cx="5415954" cy="639759"/>
          </a:xfrm>
        </p:spPr>
        <p:txBody>
          <a:bodyPr lIns="0" tIns="0" rIns="0" bIns="0">
            <a:normAutofit/>
          </a:bodyPr>
          <a:lstStyle>
            <a:lvl1pPr>
              <a:spcBef>
                <a:spcPts val="600"/>
              </a:spcBef>
              <a:buNone/>
              <a:defRPr sz="2400" b="1">
                <a:solidFill>
                  <a:srgbClr val="C40063"/>
                </a:solidFill>
                <a:latin typeface="TrebuchetMS-Bold"/>
                <a:cs typeface="TrebuchetMS-Bold"/>
              </a:defRPr>
            </a:lvl1pPr>
          </a:lstStyle>
          <a:p>
            <a:pPr lvl="0"/>
            <a:r>
              <a:rPr lang="en-US"/>
              <a:t>Click to edit Master text styles</a:t>
            </a:r>
          </a:p>
        </p:txBody>
      </p:sp>
      <p:sp>
        <p:nvSpPr>
          <p:cNvPr id="6" name="Content Placeholder 8"/>
          <p:cNvSpPr txBox="1">
            <a:spLocks noGrp="1"/>
          </p:cNvSpPr>
          <p:nvPr>
            <p:ph idx="4294967295"/>
          </p:nvPr>
        </p:nvSpPr>
        <p:spPr>
          <a:xfrm>
            <a:off x="6299402" y="1744144"/>
            <a:ext cx="5415954" cy="3890671"/>
          </a:xfrm>
        </p:spPr>
        <p:txBody>
          <a:bodyPr>
            <a:normAutofit/>
          </a:bodyPr>
          <a:lstStyle>
            <a:lvl1pPr>
              <a:spcBef>
                <a:spcPts val="600"/>
              </a:spcBef>
              <a:defRPr sz="240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3216246989"/>
      </p:ext>
    </p:extLst>
  </p:cSld>
  <p:clrMapOvr>
    <a:masterClrMapping/>
  </p:clrMapOvr>
  <p:transition spd="slow" advTm="14000">
    <p:wipe dir="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274640"/>
            <a:ext cx="11169203" cy="553650"/>
          </a:xfrm>
        </p:spPr>
        <p:txBody>
          <a:bodyPr lIns="0" tIns="0" rIns="0" bIns="0" anchor="t" anchorCtr="0">
            <a:normAutofit/>
          </a:bodyPr>
          <a:lstStyle>
            <a:lvl1pPr algn="l">
              <a:defRPr sz="3200" b="1">
                <a:solidFill>
                  <a:srgbClr val="5087C7"/>
                </a:solidFill>
                <a:latin typeface="TrebuchetMS-Bold"/>
                <a:cs typeface="TrebuchetMS-Bold"/>
              </a:defRPr>
            </a:lvl1pPr>
          </a:lstStyle>
          <a:p>
            <a:pPr lvl="0"/>
            <a:r>
              <a:rPr lang="en-US"/>
              <a:t>Click to edit Master title style</a:t>
            </a:r>
          </a:p>
        </p:txBody>
      </p:sp>
      <p:sp>
        <p:nvSpPr>
          <p:cNvPr id="3" name="Picture Placeholder 2"/>
          <p:cNvSpPr txBox="1">
            <a:spLocks noGrp="1"/>
          </p:cNvSpPr>
          <p:nvPr>
            <p:ph type="pic" idx="4294967295"/>
          </p:nvPr>
        </p:nvSpPr>
        <p:spPr>
          <a:xfrm>
            <a:off x="6269190" y="1104796"/>
            <a:ext cx="5478463" cy="4530019"/>
          </a:xfrm>
        </p:spPr>
        <p:txBody>
          <a:bodyPr>
            <a:normAutofit/>
          </a:bodyPr>
          <a:lstStyle>
            <a:lvl1pPr marL="0" indent="0">
              <a:buNone/>
              <a:defRPr/>
            </a:lvl1pPr>
          </a:lstStyle>
          <a:p>
            <a:pPr lvl="0"/>
            <a:r>
              <a:rPr lang="en-US"/>
              <a:t>Click icon to add picture</a:t>
            </a:r>
          </a:p>
        </p:txBody>
      </p:sp>
      <p:sp>
        <p:nvSpPr>
          <p:cNvPr id="4" name="Text Placeholder 7"/>
          <p:cNvSpPr txBox="1">
            <a:spLocks noGrp="1"/>
          </p:cNvSpPr>
          <p:nvPr>
            <p:ph type="body" idx="4294967295"/>
          </p:nvPr>
        </p:nvSpPr>
        <p:spPr>
          <a:xfrm>
            <a:off x="578440" y="1104796"/>
            <a:ext cx="5417298" cy="639759"/>
          </a:xfrm>
        </p:spPr>
        <p:txBody>
          <a:bodyPr lIns="0" tIns="0" rIns="0" bIns="0">
            <a:normAutofit/>
          </a:bodyPr>
          <a:lstStyle>
            <a:lvl1pPr>
              <a:spcBef>
                <a:spcPts val="600"/>
              </a:spcBef>
              <a:buNone/>
              <a:defRPr sz="2400" b="1">
                <a:solidFill>
                  <a:srgbClr val="C40063"/>
                </a:solidFill>
                <a:latin typeface="TrebuchetMS-Bold"/>
                <a:cs typeface="TrebuchetMS-Bold"/>
              </a:defRPr>
            </a:lvl1pPr>
          </a:lstStyle>
          <a:p>
            <a:pPr lvl="0"/>
            <a:r>
              <a:rPr lang="en-US"/>
              <a:t>Click to edit Master text styles</a:t>
            </a:r>
          </a:p>
        </p:txBody>
      </p:sp>
      <p:sp>
        <p:nvSpPr>
          <p:cNvPr id="5" name="Content Placeholder 8"/>
          <p:cNvSpPr txBox="1">
            <a:spLocks noGrp="1"/>
          </p:cNvSpPr>
          <p:nvPr>
            <p:ph idx="4294967295"/>
          </p:nvPr>
        </p:nvSpPr>
        <p:spPr>
          <a:xfrm>
            <a:off x="578440" y="1744556"/>
            <a:ext cx="5417298" cy="3890259"/>
          </a:xfrm>
        </p:spPr>
        <p:txBody>
          <a:bodyPr>
            <a:normAutofit/>
          </a:bodyPr>
          <a:lstStyle>
            <a:lvl1pPr>
              <a:spcBef>
                <a:spcPts val="600"/>
              </a:spcBef>
              <a:defRPr sz="240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4130262333"/>
      </p:ext>
    </p:extLst>
  </p:cSld>
  <p:clrMapOvr>
    <a:masterClrMapping/>
  </p:clrMapOvr>
  <p:transition spd="slow" advTm="14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274640"/>
            <a:ext cx="11182554" cy="553650"/>
          </a:xfrm>
        </p:spPr>
        <p:txBody>
          <a:bodyPr lIns="0" tIns="0" rIns="0" bIns="0" anchor="t" anchorCtr="0">
            <a:normAutofit/>
          </a:bodyPr>
          <a:lstStyle>
            <a:lvl1pPr algn="l">
              <a:defRPr sz="3200" b="1">
                <a:solidFill>
                  <a:srgbClr val="5087C7"/>
                </a:solidFill>
                <a:latin typeface="TrebuchetMS-Bold"/>
                <a:cs typeface="TrebuchetMS-Bold"/>
              </a:defRPr>
            </a:lvl1pPr>
          </a:lstStyle>
          <a:p>
            <a:pPr lvl="0"/>
            <a:r>
              <a:rPr lang="en-US"/>
              <a:t>Click to edit Master title style</a:t>
            </a:r>
          </a:p>
        </p:txBody>
      </p:sp>
      <p:sp>
        <p:nvSpPr>
          <p:cNvPr id="3" name="Picture Placeholder 7"/>
          <p:cNvSpPr txBox="1">
            <a:spLocks noGrp="1"/>
          </p:cNvSpPr>
          <p:nvPr>
            <p:ph type="pic" idx="4294967295"/>
          </p:nvPr>
        </p:nvSpPr>
        <p:spPr>
          <a:xfrm>
            <a:off x="577855" y="1077913"/>
            <a:ext cx="11182353" cy="4589465"/>
          </a:xfrm>
        </p:spPr>
        <p:txBody>
          <a:bodyPr>
            <a:normAutofit/>
          </a:bodyPr>
          <a:lstStyle>
            <a:lvl1pPr>
              <a:defRPr/>
            </a:lvl1pPr>
          </a:lstStyle>
          <a:p>
            <a:pPr lvl="0"/>
            <a:r>
              <a:rPr lang="en-US"/>
              <a:t>Click icon to add picture</a:t>
            </a:r>
          </a:p>
        </p:txBody>
      </p:sp>
    </p:spTree>
    <p:extLst>
      <p:ext uri="{BB962C8B-B14F-4D97-AF65-F5344CB8AC3E}">
        <p14:creationId xmlns:p14="http://schemas.microsoft.com/office/powerpoint/2010/main" val="3166149042"/>
      </p:ext>
    </p:extLst>
  </p:cSld>
  <p:clrMapOvr>
    <a:masterClrMapping/>
  </p:clrMapOvr>
  <p:transition spd="slow" advTm="14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274640"/>
            <a:ext cx="11169203" cy="553650"/>
          </a:xfrm>
        </p:spPr>
        <p:txBody>
          <a:bodyPr lIns="0" tIns="0" rIns="0" bIns="0" anchor="t" anchorCtr="0">
            <a:normAutofit/>
          </a:bodyPr>
          <a:lstStyle>
            <a:lvl1pPr algn="l">
              <a:defRPr sz="3200" b="1">
                <a:solidFill>
                  <a:srgbClr val="5087C7"/>
                </a:solidFill>
                <a:latin typeface="TrebuchetMS-Bold"/>
                <a:cs typeface="TrebuchetMS-Bold"/>
              </a:defRPr>
            </a:lvl1pPr>
          </a:lstStyle>
          <a:p>
            <a:pPr lvl="0"/>
            <a:r>
              <a:rPr lang="en-US"/>
              <a:t>Click to edit Master title style</a:t>
            </a:r>
          </a:p>
        </p:txBody>
      </p:sp>
      <p:sp>
        <p:nvSpPr>
          <p:cNvPr id="3" name="Picture Placeholder 2"/>
          <p:cNvSpPr txBox="1">
            <a:spLocks noGrp="1"/>
          </p:cNvSpPr>
          <p:nvPr>
            <p:ph type="pic" idx="4294967295"/>
          </p:nvPr>
        </p:nvSpPr>
        <p:spPr>
          <a:xfrm>
            <a:off x="6269190" y="1104796"/>
            <a:ext cx="5478463" cy="4530019"/>
          </a:xfrm>
        </p:spPr>
        <p:txBody>
          <a:bodyPr>
            <a:normAutofit/>
          </a:bodyPr>
          <a:lstStyle>
            <a:lvl1pPr marL="0" indent="0">
              <a:buNone/>
              <a:defRPr/>
            </a:lvl1pPr>
          </a:lstStyle>
          <a:p>
            <a:pPr lvl="0"/>
            <a:r>
              <a:rPr lang="en-US"/>
              <a:t>Click icon to add picture</a:t>
            </a:r>
          </a:p>
        </p:txBody>
      </p:sp>
      <p:sp>
        <p:nvSpPr>
          <p:cNvPr id="4" name="Text Placeholder 7"/>
          <p:cNvSpPr txBox="1">
            <a:spLocks noGrp="1"/>
          </p:cNvSpPr>
          <p:nvPr>
            <p:ph type="body" idx="4294967295"/>
          </p:nvPr>
        </p:nvSpPr>
        <p:spPr>
          <a:xfrm>
            <a:off x="578440" y="1104796"/>
            <a:ext cx="5417298" cy="639759"/>
          </a:xfrm>
        </p:spPr>
        <p:txBody>
          <a:bodyPr lIns="0" tIns="0" rIns="0" bIns="0">
            <a:normAutofit/>
          </a:bodyPr>
          <a:lstStyle>
            <a:lvl1pPr>
              <a:spcBef>
                <a:spcPts val="600"/>
              </a:spcBef>
              <a:buNone/>
              <a:defRPr sz="2400" b="1">
                <a:solidFill>
                  <a:srgbClr val="C40063"/>
                </a:solidFill>
                <a:latin typeface="TrebuchetMS-Bold"/>
                <a:cs typeface="TrebuchetMS-Bold"/>
              </a:defRPr>
            </a:lvl1pPr>
          </a:lstStyle>
          <a:p>
            <a:pPr lvl="0"/>
            <a:r>
              <a:rPr lang="en-US"/>
              <a:t>Click to edit Master text styles</a:t>
            </a:r>
          </a:p>
        </p:txBody>
      </p:sp>
      <p:sp>
        <p:nvSpPr>
          <p:cNvPr id="5" name="Content Placeholder 8"/>
          <p:cNvSpPr txBox="1">
            <a:spLocks noGrp="1"/>
          </p:cNvSpPr>
          <p:nvPr>
            <p:ph idx="4294967295"/>
          </p:nvPr>
        </p:nvSpPr>
        <p:spPr>
          <a:xfrm>
            <a:off x="578440" y="1744556"/>
            <a:ext cx="5417298" cy="3890259"/>
          </a:xfrm>
        </p:spPr>
        <p:txBody>
          <a:bodyPr>
            <a:normAutofit/>
          </a:bodyPr>
          <a:lstStyle>
            <a:lvl1pPr>
              <a:spcBef>
                <a:spcPts val="600"/>
              </a:spcBef>
              <a:defRPr sz="240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2712414732"/>
      </p:ext>
    </p:extLst>
  </p:cSld>
  <p:clrMapOvr>
    <a:masterClrMapping/>
  </p:clrMapOvr>
  <p:transition spd="slow" advTm="14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274640"/>
            <a:ext cx="11169203" cy="553650"/>
          </a:xfrm>
        </p:spPr>
        <p:txBody>
          <a:bodyPr lIns="0" tIns="0" rIns="0" bIns="0" anchor="t" anchorCtr="0">
            <a:normAutofit/>
          </a:bodyPr>
          <a:lstStyle>
            <a:lvl1pPr algn="l">
              <a:defRPr sz="3200" b="1">
                <a:solidFill>
                  <a:srgbClr val="5087C7"/>
                </a:solidFill>
                <a:latin typeface="TrebuchetMS-Bold"/>
                <a:cs typeface="TrebuchetMS-Bold"/>
              </a:defRPr>
            </a:lvl1pPr>
          </a:lstStyle>
          <a:p>
            <a:pPr lvl="0"/>
            <a:r>
              <a:rPr lang="en-US"/>
              <a:t>Click to edit Master title style</a:t>
            </a:r>
          </a:p>
        </p:txBody>
      </p:sp>
      <p:sp>
        <p:nvSpPr>
          <p:cNvPr id="3" name="Picture Placeholder 2"/>
          <p:cNvSpPr txBox="1">
            <a:spLocks noGrp="1"/>
          </p:cNvSpPr>
          <p:nvPr>
            <p:ph type="pic" idx="4294967295"/>
          </p:nvPr>
        </p:nvSpPr>
        <p:spPr>
          <a:xfrm>
            <a:off x="6269190" y="1104796"/>
            <a:ext cx="5478463" cy="4530019"/>
          </a:xfrm>
        </p:spPr>
        <p:txBody>
          <a:bodyPr>
            <a:normAutofit/>
          </a:bodyPr>
          <a:lstStyle>
            <a:lvl1pPr marL="0" indent="0">
              <a:buNone/>
              <a:defRPr/>
            </a:lvl1pPr>
          </a:lstStyle>
          <a:p>
            <a:pPr lvl="0"/>
            <a:r>
              <a:rPr lang="en-US"/>
              <a:t>Click icon to add picture</a:t>
            </a:r>
          </a:p>
        </p:txBody>
      </p:sp>
      <p:sp>
        <p:nvSpPr>
          <p:cNvPr id="4" name="Text Placeholder 7"/>
          <p:cNvSpPr txBox="1">
            <a:spLocks noGrp="1"/>
          </p:cNvSpPr>
          <p:nvPr>
            <p:ph type="body" idx="4294967295"/>
          </p:nvPr>
        </p:nvSpPr>
        <p:spPr>
          <a:xfrm>
            <a:off x="578440" y="1104796"/>
            <a:ext cx="5417298" cy="639759"/>
          </a:xfrm>
        </p:spPr>
        <p:txBody>
          <a:bodyPr lIns="0" tIns="0" rIns="0" bIns="0">
            <a:normAutofit/>
          </a:bodyPr>
          <a:lstStyle>
            <a:lvl1pPr>
              <a:spcBef>
                <a:spcPts val="600"/>
              </a:spcBef>
              <a:buNone/>
              <a:defRPr sz="2400" b="1">
                <a:solidFill>
                  <a:srgbClr val="C40063"/>
                </a:solidFill>
                <a:latin typeface="TrebuchetMS-Bold"/>
                <a:cs typeface="TrebuchetMS-Bold"/>
              </a:defRPr>
            </a:lvl1pPr>
          </a:lstStyle>
          <a:p>
            <a:pPr lvl="0"/>
            <a:r>
              <a:rPr lang="en-US"/>
              <a:t>Click to edit Master text styles</a:t>
            </a:r>
          </a:p>
        </p:txBody>
      </p:sp>
      <p:sp>
        <p:nvSpPr>
          <p:cNvPr id="5" name="Content Placeholder 8"/>
          <p:cNvSpPr txBox="1">
            <a:spLocks noGrp="1"/>
          </p:cNvSpPr>
          <p:nvPr>
            <p:ph idx="4294967295"/>
          </p:nvPr>
        </p:nvSpPr>
        <p:spPr>
          <a:xfrm>
            <a:off x="578440" y="1744556"/>
            <a:ext cx="5417298" cy="3890259"/>
          </a:xfrm>
        </p:spPr>
        <p:txBody>
          <a:bodyPr>
            <a:normAutofit/>
          </a:bodyPr>
          <a:lstStyle>
            <a:lvl1pPr>
              <a:spcBef>
                <a:spcPts val="600"/>
              </a:spcBef>
              <a:defRPr sz="240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1990800937"/>
      </p:ext>
    </p:extLst>
  </p:cSld>
  <p:clrMapOvr>
    <a:masterClrMapping/>
  </p:clrMapOvr>
  <p:transition spd="slow" advTm="14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9224" y="2684859"/>
            <a:ext cx="9476539"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a:t>Click to edit Master title style</a:t>
            </a:r>
            <a:endParaRPr lang="en-US" dirty="0"/>
          </a:p>
        </p:txBody>
      </p:sp>
      <p:sp>
        <p:nvSpPr>
          <p:cNvPr id="3" name="Subtitle 2"/>
          <p:cNvSpPr>
            <a:spLocks noGrp="1"/>
          </p:cNvSpPr>
          <p:nvPr>
            <p:ph type="subTitle" idx="1"/>
          </p:nvPr>
        </p:nvSpPr>
        <p:spPr>
          <a:xfrm>
            <a:off x="1419223" y="3536809"/>
            <a:ext cx="9476540"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3536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8443" y="274639"/>
            <a:ext cx="11182552"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3" name="Content Placeholder 2"/>
          <p:cNvSpPr>
            <a:spLocks noGrp="1"/>
          </p:cNvSpPr>
          <p:nvPr>
            <p:ph idx="1"/>
          </p:nvPr>
        </p:nvSpPr>
        <p:spPr>
          <a:xfrm>
            <a:off x="578443" y="1084662"/>
            <a:ext cx="11182552"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909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ea typeface="ＭＳ Ｐゴシック" pitchFamily="1"/>
              </a:defRPr>
            </a:lvl1pPr>
          </a:lstStyle>
          <a:p>
            <a:pPr lvl="0"/>
            <a:fld id="{3EC1CAC2-DD31-4591-83E8-E97F4D0CA618}" type="datetime1">
              <a:rPr lang="en-GB"/>
              <a:pPr lvl="0"/>
              <a:t>14/02/2019</a:t>
            </a:fld>
            <a:endParaRPr lang="en-GB"/>
          </a:p>
        </p:txBody>
      </p:sp>
      <p:sp>
        <p:nvSpPr>
          <p:cNvPr id="5" name="Footer Placeholder 4"/>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defRPr>
            </a:lvl1pPr>
          </a:lstStyle>
          <a:p>
            <a:pPr lvl="0"/>
            <a:endParaRPr lang="en-US"/>
          </a:p>
        </p:txBody>
      </p:sp>
      <p:sp>
        <p:nvSpPr>
          <p:cNvPr id="6" name="Slide Number Placeholder 5"/>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ea typeface="ＭＳ Ｐゴシック" pitchFamily="1"/>
              </a:defRPr>
            </a:lvl1pPr>
          </a:lstStyle>
          <a:p>
            <a:pPr lvl="0"/>
            <a:fld id="{AD4B15FA-E45F-487D-A255-646469CDC69A}"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slow" advTm="14000">
    <p:wipe dir="r"/>
  </p:transition>
  <p:txStyles>
    <p:titleStyle>
      <a:lvl1pPr marL="0" marR="0" lvl="0" indent="0" algn="ctr" defTabSz="4572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Arial"/>
          <a:ea typeface="ＭＳ Ｐゴシック" pitchFamily="1"/>
          <a:cs typeface="ＭＳ Ｐゴシック"/>
        </a:defRPr>
      </a:lvl1pPr>
    </p:titleStyle>
    <p:body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24230E9A-E5F1-4700-A670-720B7238F13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8A705DF4-E570-471E-B179-FC7D100F4FD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AE77DDC1-F6C4-481F-91D9-C9174A73BC46}"/>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 charset="-128"/>
                <a:cs typeface="+mn-cs"/>
              </a:defRPr>
            </a:lvl1pPr>
          </a:lstStyle>
          <a:p>
            <a:pPr>
              <a:defRPr/>
            </a:pPr>
            <a:fld id="{63B5E102-3143-40AD-83A0-5FB31129847B}" type="datetime1">
              <a:rPr lang="en-GB"/>
              <a:pPr>
                <a:defRPr/>
              </a:pPr>
              <a:t>14/02/2019</a:t>
            </a:fld>
            <a:endParaRPr lang="en-GB"/>
          </a:p>
        </p:txBody>
      </p:sp>
      <p:sp>
        <p:nvSpPr>
          <p:cNvPr id="5" name="Footer Placeholder 4">
            <a:extLst>
              <a:ext uri="{FF2B5EF4-FFF2-40B4-BE49-F238E27FC236}">
                <a16:creationId xmlns="" xmlns:a16="http://schemas.microsoft.com/office/drawing/2014/main" id="{3DF79B77-63E8-483B-A5EE-DB3678E928F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F1A05749-C88B-4715-A466-0F37AC111CE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3EC4EFA-48F2-4C47-A3D9-83CE0FA1B835}" type="slidenum">
              <a:rPr lang="en-GB" altLang="en-US"/>
              <a:pPr/>
              <a:t>‹#›</a:t>
            </a:fld>
            <a:endParaRPr lang="en-GB" altLang="en-US"/>
          </a:p>
        </p:txBody>
      </p:sp>
    </p:spTree>
    <p:extLst>
      <p:ext uri="{BB962C8B-B14F-4D97-AF65-F5344CB8AC3E}">
        <p14:creationId xmlns:p14="http://schemas.microsoft.com/office/powerpoint/2010/main" val="11448527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ctr" defTabSz="457200" rtl="0" fontAlgn="base">
        <a:spcBef>
          <a:spcPct val="0"/>
        </a:spcBef>
        <a:spcAft>
          <a:spcPct val="0"/>
        </a:spcAft>
        <a:defRPr sz="4400" kern="1200">
          <a:solidFill>
            <a:schemeClr val="tx1"/>
          </a:solidFill>
          <a:latin typeface="+mj-lt"/>
          <a:ea typeface="ＭＳ Ｐゴシック" pitchFamily="1" charset="-128"/>
          <a:cs typeface="+mj-cs"/>
        </a:defRPr>
      </a:lvl1pPr>
      <a:lvl2pPr algn="ctr" defTabSz="457200" rtl="0" fontAlgn="base">
        <a:spcBef>
          <a:spcPct val="0"/>
        </a:spcBef>
        <a:spcAft>
          <a:spcPct val="0"/>
        </a:spcAft>
        <a:defRPr sz="4400">
          <a:solidFill>
            <a:schemeClr val="tx1"/>
          </a:solidFill>
          <a:latin typeface="Arial" charset="0"/>
          <a:ea typeface="ＭＳ Ｐゴシック" pitchFamily="1" charset="-128"/>
        </a:defRPr>
      </a:lvl2pPr>
      <a:lvl3pPr algn="ctr" defTabSz="457200" rtl="0" fontAlgn="base">
        <a:spcBef>
          <a:spcPct val="0"/>
        </a:spcBef>
        <a:spcAft>
          <a:spcPct val="0"/>
        </a:spcAft>
        <a:defRPr sz="4400">
          <a:solidFill>
            <a:schemeClr val="tx1"/>
          </a:solidFill>
          <a:latin typeface="Arial" charset="0"/>
          <a:ea typeface="ＭＳ Ｐゴシック" pitchFamily="1" charset="-128"/>
        </a:defRPr>
      </a:lvl3pPr>
      <a:lvl4pPr algn="ctr" defTabSz="457200" rtl="0" fontAlgn="base">
        <a:spcBef>
          <a:spcPct val="0"/>
        </a:spcBef>
        <a:spcAft>
          <a:spcPct val="0"/>
        </a:spcAft>
        <a:defRPr sz="4400">
          <a:solidFill>
            <a:schemeClr val="tx1"/>
          </a:solidFill>
          <a:latin typeface="Arial" charset="0"/>
          <a:ea typeface="ＭＳ Ｐゴシック" pitchFamily="1" charset="-128"/>
        </a:defRPr>
      </a:lvl4pPr>
      <a:lvl5pPr algn="ctr" defTabSz="457200" rtl="0" fontAlgn="base">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77E6326D-F725-4CE1-A7BA-7191C1C03665}"/>
              </a:ext>
            </a:extLst>
          </p:cNvPr>
          <p:cNvSpPr txBox="1">
            <a:spLocks noGrp="1"/>
          </p:cNvSpPr>
          <p:nvPr>
            <p:ph type="subTitle" idx="1"/>
          </p:nvPr>
        </p:nvSpPr>
        <p:spPr>
          <a:xfrm>
            <a:off x="1524000" y="2403988"/>
            <a:ext cx="9144000" cy="2930324"/>
          </a:xfrm>
        </p:spPr>
        <p:txBody>
          <a:bodyPr anchorCtr="1">
            <a:normAutofit/>
          </a:bodyPr>
          <a:lstStyle/>
          <a:p>
            <a:pPr algn="ctr">
              <a:spcBef>
                <a:spcPts val="600"/>
              </a:spcBef>
            </a:pPr>
            <a:endParaRPr lang="en-GB" sz="2400" dirty="0">
              <a:latin typeface="Trebuchet MS" pitchFamily="34"/>
              <a:ea typeface="ＭＳ Ｐゴシック"/>
            </a:endParaRPr>
          </a:p>
          <a:p>
            <a:pPr algn="ctr">
              <a:spcBef>
                <a:spcPts val="600"/>
              </a:spcBef>
            </a:pPr>
            <a:r>
              <a:rPr lang="en-GB" sz="3200" dirty="0" err="1">
                <a:latin typeface="Trebuchet MS" pitchFamily="34"/>
                <a:ea typeface="ＭＳ Ｐゴシック"/>
              </a:rPr>
              <a:t>Olave</a:t>
            </a:r>
            <a:r>
              <a:rPr lang="en-GB" sz="3200" dirty="0">
                <a:latin typeface="Trebuchet MS" pitchFamily="34"/>
                <a:ea typeface="ＭＳ Ｐゴシック"/>
              </a:rPr>
              <a:t> 2019 International Camp</a:t>
            </a:r>
          </a:p>
          <a:p>
            <a:pPr algn="ctr">
              <a:spcBef>
                <a:spcPts val="600"/>
              </a:spcBef>
            </a:pPr>
            <a:r>
              <a:rPr lang="en-GB" sz="3000" dirty="0">
                <a:latin typeface="Trebuchet MS" pitchFamily="34"/>
                <a:ea typeface="ＭＳ Ｐゴシック"/>
              </a:rPr>
              <a:t>Sub camp &amp; team leaders meeting</a:t>
            </a:r>
          </a:p>
          <a:p>
            <a:pPr algn="ctr">
              <a:spcBef>
                <a:spcPts val="600"/>
              </a:spcBef>
            </a:pPr>
            <a:endParaRPr lang="en-GB" sz="3000" dirty="0">
              <a:latin typeface="Trebuchet MS" pitchFamily="34"/>
              <a:ea typeface="ＭＳ Ｐゴシック"/>
            </a:endParaRPr>
          </a:p>
          <a:p>
            <a:pPr algn="ctr">
              <a:spcBef>
                <a:spcPts val="600"/>
              </a:spcBef>
            </a:pPr>
            <a:r>
              <a:rPr lang="en-GB" sz="3000" dirty="0">
                <a:latin typeface="Trebuchet MS" pitchFamily="34"/>
                <a:ea typeface="ＭＳ Ｐゴシック"/>
              </a:rPr>
              <a:t>Sunday 30 September 2018</a:t>
            </a:r>
          </a:p>
          <a:p>
            <a:pPr algn="ctr">
              <a:spcBef>
                <a:spcPts val="600"/>
              </a:spcBef>
            </a:pPr>
            <a:endParaRPr lang="en-GB" sz="3000" dirty="0">
              <a:latin typeface="Trebuchet MS" pitchFamily="34"/>
              <a:ea typeface="ＭＳ Ｐゴシック"/>
            </a:endParaRPr>
          </a:p>
        </p:txBody>
      </p:sp>
      <p:pic>
        <p:nvPicPr>
          <p:cNvPr id="2" name="Picture 1">
            <a:extLst>
              <a:ext uri="{FF2B5EF4-FFF2-40B4-BE49-F238E27FC236}">
                <a16:creationId xmlns="" xmlns:a16="http://schemas.microsoft.com/office/drawing/2014/main" id="{FBA085EB-B378-4A81-A9AD-39E073D8EBB1}"/>
              </a:ext>
            </a:extLst>
          </p:cNvPr>
          <p:cNvPicPr>
            <a:picLocks noChangeAspect="1"/>
          </p:cNvPicPr>
          <p:nvPr/>
        </p:nvPicPr>
        <p:blipFill>
          <a:blip r:embed="rId3"/>
          <a:stretch>
            <a:fillRect/>
          </a:stretch>
        </p:blipFill>
        <p:spPr>
          <a:xfrm>
            <a:off x="713451" y="461700"/>
            <a:ext cx="2595104" cy="16762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436726"/>
            <a:ext cx="11182554" cy="791568"/>
          </a:xfrm>
        </p:spPr>
        <p:txBody>
          <a:bodyPr/>
          <a:lstStyle/>
          <a:p>
            <a:pPr lvl="0"/>
            <a:r>
              <a:rPr lang="en-GB" dirty="0"/>
              <a:t>Dates for the diary - payments</a:t>
            </a:r>
          </a:p>
        </p:txBody>
      </p:sp>
      <p:sp>
        <p:nvSpPr>
          <p:cNvPr id="3" name="Content Placeholder 2"/>
          <p:cNvSpPr txBox="1">
            <a:spLocks noGrp="1"/>
          </p:cNvSpPr>
          <p:nvPr>
            <p:ph type="body" idx="4294967295"/>
          </p:nvPr>
        </p:nvSpPr>
        <p:spPr>
          <a:xfrm>
            <a:off x="578440" y="1228294"/>
            <a:ext cx="11182554" cy="4406511"/>
          </a:xfrm>
        </p:spPr>
        <p:txBody>
          <a:bodyPr lIns="0" tIns="0" rIns="0" bIns="0"/>
          <a:lstStyle/>
          <a:p>
            <a:pPr marL="0" lvl="0" indent="0">
              <a:buNone/>
            </a:pPr>
            <a:endParaRPr lang="en-GB" sz="2500" b="1" dirty="0">
              <a:solidFill>
                <a:srgbClr val="5087C7"/>
              </a:solidFill>
              <a:latin typeface="Trebuchet MS" panose="020B0603020202020204" pitchFamily="34" charset="0"/>
            </a:endParaRPr>
          </a:p>
          <a:p>
            <a:r>
              <a:rPr lang="en-GB" sz="2400" dirty="0">
                <a:latin typeface="Trebuchet MS" panose="020B0603020202020204" pitchFamily="34" charset="0"/>
              </a:rPr>
              <a:t>by the end of November  </a:t>
            </a:r>
          </a:p>
          <a:p>
            <a:pPr marL="0" lvl="0" indent="0">
              <a:buNone/>
            </a:pPr>
            <a:r>
              <a:rPr lang="en-GB" sz="2400" dirty="0">
                <a:latin typeface="Trebuchet MS" panose="020B0603020202020204" pitchFamily="34" charset="0"/>
              </a:rPr>
              <a:t>	- Second payment &amp; participants names</a:t>
            </a:r>
          </a:p>
          <a:p>
            <a:pPr marL="0" lvl="0" indent="0">
              <a:buNone/>
            </a:pPr>
            <a:r>
              <a:rPr lang="en-GB" sz="2400" dirty="0">
                <a:latin typeface="Trebuchet MS" panose="020B0603020202020204" pitchFamily="34" charset="0"/>
              </a:rPr>
              <a:t>	- Senior Section to choose Subcamp</a:t>
            </a:r>
          </a:p>
          <a:p>
            <a:pPr marL="0" lvl="0" indent="0">
              <a:buNone/>
            </a:pPr>
            <a:endParaRPr lang="en-GB" sz="2400" dirty="0">
              <a:latin typeface="Trebuchet MS" panose="020B0603020202020204" pitchFamily="34" charset="0"/>
            </a:endParaRPr>
          </a:p>
          <a:p>
            <a:r>
              <a:rPr lang="en-GB" sz="2400" dirty="0">
                <a:latin typeface="Trebuchet MS" panose="020B0603020202020204" pitchFamily="34" charset="0"/>
              </a:rPr>
              <a:t>by the end of March</a:t>
            </a:r>
          </a:p>
          <a:p>
            <a:pPr marL="0" indent="0">
              <a:buNone/>
            </a:pPr>
            <a:r>
              <a:rPr lang="en-GB" sz="2400" dirty="0">
                <a:latin typeface="Trebuchet MS" panose="020B0603020202020204" pitchFamily="34" charset="0"/>
              </a:rPr>
              <a:t>	- Final payments from County grants, medical information, hoody sizes etc</a:t>
            </a:r>
          </a:p>
          <a:p>
            <a:pPr marL="0" lvl="0" indent="0">
              <a:buNone/>
            </a:pPr>
            <a:endParaRPr lang="en-GB" sz="2400" dirty="0">
              <a:solidFill>
                <a:srgbClr val="0070C0"/>
              </a:solidFill>
              <a:latin typeface="Trebuchet MS" panose="020B0603020202020204" pitchFamily="34" charset="0"/>
            </a:endParaRPr>
          </a:p>
          <a:p>
            <a:pPr marL="0" lvl="0" indent="0">
              <a:buNone/>
            </a:pPr>
            <a:endParaRPr lang="en-GB" sz="2400" dirty="0"/>
          </a:p>
        </p:txBody>
      </p:sp>
    </p:spTree>
  </p:cSld>
  <p:clrMapOvr>
    <a:masterClrMapping/>
  </p:clrMapOvr>
  <p:transition spd="slow" advTm="14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8440" y="436726"/>
            <a:ext cx="11182554" cy="791568"/>
          </a:xfrm>
        </p:spPr>
        <p:txBody>
          <a:bodyPr>
            <a:normAutofit/>
          </a:bodyPr>
          <a:lstStyle/>
          <a:p>
            <a:pPr lvl="0"/>
            <a:r>
              <a:rPr lang="en-GB" sz="3000" dirty="0"/>
              <a:t>Dates for the diary - </a:t>
            </a:r>
            <a:r>
              <a:rPr lang="en-GB" sz="3000" dirty="0">
                <a:latin typeface="Trebuchet MS" panose="020B0603020202020204" pitchFamily="34" charset="0"/>
              </a:rPr>
              <a:t>2019 Briefing days </a:t>
            </a:r>
            <a:endParaRPr lang="en-GB" sz="3000" dirty="0"/>
          </a:p>
        </p:txBody>
      </p:sp>
      <p:sp>
        <p:nvSpPr>
          <p:cNvPr id="3" name="Content Placeholder 2"/>
          <p:cNvSpPr txBox="1">
            <a:spLocks noGrp="1"/>
          </p:cNvSpPr>
          <p:nvPr>
            <p:ph type="body" idx="4294967295"/>
          </p:nvPr>
        </p:nvSpPr>
        <p:spPr>
          <a:xfrm>
            <a:off x="578440" y="1228295"/>
            <a:ext cx="11182554" cy="4406511"/>
          </a:xfrm>
        </p:spPr>
        <p:txBody>
          <a:bodyPr lIns="0" tIns="0" rIns="0" bIns="0"/>
          <a:lstStyle/>
          <a:p>
            <a:pPr marL="0" lvl="0" indent="0">
              <a:buNone/>
            </a:pPr>
            <a:endParaRPr lang="en-GB" sz="2400" dirty="0">
              <a:solidFill>
                <a:srgbClr val="0070C0"/>
              </a:solidFill>
              <a:latin typeface="Trebuchet MS" panose="020B0603020202020204" pitchFamily="34" charset="0"/>
            </a:endParaRPr>
          </a:p>
          <a:p>
            <a:pPr marL="0" lvl="0" indent="0" algn="ctr">
              <a:buNone/>
            </a:pPr>
            <a:r>
              <a:rPr lang="en-GB" sz="3000" dirty="0">
                <a:solidFill>
                  <a:srgbClr val="5087C7"/>
                </a:solidFill>
                <a:latin typeface="Trebuchet MS" panose="020B0603020202020204" pitchFamily="34" charset="0"/>
              </a:rPr>
              <a:t>Please give these dates to your teams</a:t>
            </a:r>
          </a:p>
          <a:p>
            <a:pPr marL="0" lvl="0" indent="0">
              <a:buNone/>
            </a:pPr>
            <a:endParaRPr lang="en-GB" sz="3000" dirty="0">
              <a:solidFill>
                <a:srgbClr val="5087C7"/>
              </a:solidFill>
              <a:latin typeface="Trebuchet MS" panose="020B0603020202020204" pitchFamily="34" charset="0"/>
            </a:endParaRPr>
          </a:p>
          <a:p>
            <a:pPr marL="0" lvl="0" indent="0" algn="ctr">
              <a:buNone/>
            </a:pPr>
            <a:r>
              <a:rPr lang="en-GB" sz="3000" dirty="0">
                <a:solidFill>
                  <a:srgbClr val="5087C7"/>
                </a:solidFill>
                <a:latin typeface="Trebuchet MS" panose="020B0603020202020204" pitchFamily="34" charset="0"/>
              </a:rPr>
              <a:t>Saturday 9 March </a:t>
            </a:r>
          </a:p>
          <a:p>
            <a:pPr marL="0" lvl="0" indent="0" algn="ctr">
              <a:buNone/>
            </a:pPr>
            <a:r>
              <a:rPr lang="en-GB" sz="3000" dirty="0">
                <a:solidFill>
                  <a:srgbClr val="5087C7"/>
                </a:solidFill>
                <a:latin typeface="Trebuchet MS" panose="020B0603020202020204" pitchFamily="34" charset="0"/>
              </a:rPr>
              <a:t>Saturday 8 June </a:t>
            </a:r>
          </a:p>
          <a:p>
            <a:pPr marL="0" lvl="0" indent="0">
              <a:buNone/>
            </a:pPr>
            <a:endParaRPr lang="en-GB" sz="3000" dirty="0">
              <a:solidFill>
                <a:srgbClr val="5087C7"/>
              </a:solidFill>
              <a:latin typeface="Trebuchet MS" panose="020B0603020202020204" pitchFamily="34" charset="0"/>
            </a:endParaRPr>
          </a:p>
          <a:p>
            <a:pPr marL="0" lvl="0" indent="0" algn="ctr">
              <a:buNone/>
            </a:pPr>
            <a:r>
              <a:rPr lang="en-GB" sz="3000" dirty="0">
                <a:solidFill>
                  <a:srgbClr val="5087C7"/>
                </a:solidFill>
                <a:latin typeface="Trebuchet MS" panose="020B0603020202020204" pitchFamily="34" charset="0"/>
              </a:rPr>
              <a:t>Both taking place at Hailsham Civic Community Hall</a:t>
            </a:r>
          </a:p>
          <a:p>
            <a:pPr marL="0" lvl="0" indent="0">
              <a:buNone/>
            </a:pPr>
            <a:endParaRPr lang="en-GB" sz="2400" dirty="0"/>
          </a:p>
        </p:txBody>
      </p:sp>
    </p:spTree>
    <p:extLst>
      <p:ext uri="{BB962C8B-B14F-4D97-AF65-F5344CB8AC3E}">
        <p14:creationId xmlns:p14="http://schemas.microsoft.com/office/powerpoint/2010/main" val="56212178"/>
      </p:ext>
    </p:extLst>
  </p:cSld>
  <p:clrMapOvr>
    <a:masterClrMapping/>
  </p:clrMapOvr>
  <p:transition spd="slow" advTm="14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A little reminder … </a:t>
            </a:r>
          </a:p>
        </p:txBody>
      </p:sp>
      <p:sp>
        <p:nvSpPr>
          <p:cNvPr id="3" name="Content Placeholder 2"/>
          <p:cNvSpPr txBox="1">
            <a:spLocks noGrp="1"/>
          </p:cNvSpPr>
          <p:nvPr>
            <p:ph type="body" idx="4294967295"/>
          </p:nvPr>
        </p:nvSpPr>
        <p:spPr>
          <a:xfrm>
            <a:off x="578440" y="1084661"/>
            <a:ext cx="11182554" cy="4550154"/>
          </a:xfrm>
        </p:spPr>
        <p:txBody>
          <a:bodyPr/>
          <a:lstStyle/>
          <a:p>
            <a:pPr marL="0" lvl="0" indent="0">
              <a:buNone/>
            </a:pPr>
            <a:endParaRPr lang="en-GB" dirty="0"/>
          </a:p>
          <a:p>
            <a:pPr lvl="0"/>
            <a:r>
              <a:rPr lang="en-GB" dirty="0">
                <a:latin typeface="Trebuchet MS" panose="020B0603020202020204" pitchFamily="34" charset="0"/>
              </a:rPr>
              <a:t>We need help to get more International </a:t>
            </a:r>
            <a:r>
              <a:rPr lang="en-GB" dirty="0" smtClean="0">
                <a:latin typeface="Trebuchet MS" panose="020B0603020202020204" pitchFamily="34" charset="0"/>
              </a:rPr>
              <a:t>group </a:t>
            </a:r>
            <a:r>
              <a:rPr lang="en-GB" dirty="0">
                <a:latin typeface="Trebuchet MS" panose="020B0603020202020204" pitchFamily="34" charset="0"/>
              </a:rPr>
              <a:t>bookings</a:t>
            </a:r>
          </a:p>
          <a:p>
            <a:pPr marL="0" lvl="0" indent="0">
              <a:buNone/>
            </a:pPr>
            <a:endParaRPr lang="en-GB" dirty="0">
              <a:latin typeface="Trebuchet MS" panose="020B0603020202020204" pitchFamily="34" charset="0"/>
            </a:endParaRPr>
          </a:p>
          <a:p>
            <a:pPr lvl="0"/>
            <a:r>
              <a:rPr lang="en-GB" dirty="0">
                <a:latin typeface="Trebuchet MS" panose="020B0603020202020204" pitchFamily="34" charset="0"/>
              </a:rPr>
              <a:t>We still have volunteer vacancies </a:t>
            </a:r>
          </a:p>
          <a:p>
            <a:pPr marL="0" lvl="0" indent="0">
              <a:buNone/>
            </a:pPr>
            <a:endParaRPr lang="en-GB" dirty="0">
              <a:latin typeface="Trebuchet MS" panose="020B0603020202020204" pitchFamily="34" charset="0"/>
            </a:endParaRPr>
          </a:p>
          <a:p>
            <a:pPr lvl="0"/>
            <a:r>
              <a:rPr lang="en-GB" dirty="0">
                <a:latin typeface="Trebuchet MS" panose="020B0603020202020204" pitchFamily="34" charset="0"/>
              </a:rPr>
              <a:t>We need resources </a:t>
            </a:r>
          </a:p>
          <a:p>
            <a:pPr marL="0" lvl="0" indent="0">
              <a:buNone/>
            </a:pPr>
            <a:r>
              <a:rPr lang="en-GB" dirty="0"/>
              <a:t> </a:t>
            </a:r>
          </a:p>
        </p:txBody>
      </p:sp>
    </p:spTree>
  </p:cSld>
  <p:clrMapOvr>
    <a:masterClrMapping/>
  </p:clrMapOvr>
  <p:transition spd="slow" advTm="14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578440" y="1084661"/>
            <a:ext cx="11182554" cy="4550154"/>
          </a:xfrm>
        </p:spPr>
        <p:txBody>
          <a:bodyPr/>
          <a:lstStyle/>
          <a:p>
            <a:pPr marL="0" lvl="0" indent="0">
              <a:buNone/>
            </a:pPr>
            <a:endParaRPr lang="en-GB" dirty="0"/>
          </a:p>
          <a:p>
            <a:pPr marL="0" lvl="0" indent="0">
              <a:buNone/>
            </a:pPr>
            <a:endParaRPr lang="en-GB" dirty="0"/>
          </a:p>
          <a:p>
            <a:pPr marL="0" lvl="0" indent="0" algn="ctr">
              <a:buNone/>
            </a:pPr>
            <a:r>
              <a:rPr lang="en-GB" sz="7500" b="1" dirty="0">
                <a:solidFill>
                  <a:srgbClr val="5087C7"/>
                </a:solidFill>
                <a:latin typeface="Trebuchet MS" panose="020B0603020202020204" pitchFamily="34" charset="0"/>
              </a:rPr>
              <a:t>THANK YOU!!!</a:t>
            </a:r>
            <a:r>
              <a:rPr lang="en-GB" b="1" dirty="0">
                <a:solidFill>
                  <a:srgbClr val="5087C7"/>
                </a:solidFill>
                <a:latin typeface="Trebuchet MS" panose="020B0603020202020204" pitchFamily="34" charset="0"/>
              </a:rPr>
              <a:t>                  </a:t>
            </a:r>
          </a:p>
          <a:p>
            <a:pPr marL="0" lvl="0" indent="0">
              <a:buNone/>
            </a:pPr>
            <a:endParaRPr lang="en-GB" sz="3600" b="1" dirty="0">
              <a:solidFill>
                <a:srgbClr val="5087C7"/>
              </a:solidFill>
              <a:latin typeface="Trebuchet MS" panose="020B0603020202020204" pitchFamily="34" charset="0"/>
            </a:endParaRPr>
          </a:p>
        </p:txBody>
      </p:sp>
    </p:spTree>
  </p:cSld>
  <p:clrMapOvr>
    <a:masterClrMapping/>
  </p:clrMapOvr>
  <p:transition spd="slow" advTm="14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Agenda</a:t>
            </a:r>
          </a:p>
        </p:txBody>
      </p:sp>
      <p:sp>
        <p:nvSpPr>
          <p:cNvPr id="4" name="Content Placeholder 2">
            <a:extLst>
              <a:ext uri="{FF2B5EF4-FFF2-40B4-BE49-F238E27FC236}">
                <a16:creationId xmlns="" xmlns:a16="http://schemas.microsoft.com/office/drawing/2014/main" id="{51B52104-1104-440C-A20A-E60BADDFD7F6}"/>
              </a:ext>
            </a:extLst>
          </p:cNvPr>
          <p:cNvSpPr txBox="1">
            <a:spLocks/>
          </p:cNvSpPr>
          <p:nvPr/>
        </p:nvSpPr>
        <p:spPr>
          <a:xfrm>
            <a:off x="578440" y="1160062"/>
            <a:ext cx="5415954" cy="4474753"/>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600"/>
              </a:spcBef>
            </a:pPr>
            <a:r>
              <a:rPr lang="en-GB" sz="2400" dirty="0">
                <a:latin typeface="Trebuchet MS"/>
              </a:rPr>
              <a:t>Welcome </a:t>
            </a:r>
          </a:p>
          <a:p>
            <a:pPr>
              <a:lnSpc>
                <a:spcPct val="90000"/>
              </a:lnSpc>
              <a:spcBef>
                <a:spcPts val="600"/>
              </a:spcBef>
            </a:pPr>
            <a:r>
              <a:rPr lang="en-GB" sz="2400" dirty="0">
                <a:latin typeface="Trebuchet MS"/>
              </a:rPr>
              <a:t>Who’s Who – team leaders</a:t>
            </a:r>
          </a:p>
          <a:p>
            <a:pPr>
              <a:lnSpc>
                <a:spcPct val="90000"/>
              </a:lnSpc>
              <a:spcBef>
                <a:spcPts val="600"/>
              </a:spcBef>
            </a:pPr>
            <a:r>
              <a:rPr lang="en-GB" sz="2400" dirty="0">
                <a:latin typeface="Trebuchet MS"/>
              </a:rPr>
              <a:t>Update</a:t>
            </a:r>
          </a:p>
          <a:p>
            <a:pPr>
              <a:lnSpc>
                <a:spcPct val="90000"/>
              </a:lnSpc>
              <a:spcBef>
                <a:spcPts val="600"/>
              </a:spcBef>
            </a:pPr>
            <a:r>
              <a:rPr lang="en-GB" sz="2400" dirty="0">
                <a:latin typeface="Trebuchet MS"/>
              </a:rPr>
              <a:t>Dates for the diary</a:t>
            </a:r>
          </a:p>
          <a:p>
            <a:pPr>
              <a:lnSpc>
                <a:spcPct val="90000"/>
              </a:lnSpc>
              <a:spcBef>
                <a:spcPts val="600"/>
              </a:spcBef>
            </a:pPr>
            <a:r>
              <a:rPr lang="en-GB" sz="2400" dirty="0">
                <a:latin typeface="Trebuchet MS"/>
              </a:rPr>
              <a:t>Admin &amp; International</a:t>
            </a:r>
          </a:p>
          <a:p>
            <a:pPr>
              <a:lnSpc>
                <a:spcPct val="90000"/>
              </a:lnSpc>
              <a:spcBef>
                <a:spcPts val="600"/>
              </a:spcBef>
            </a:pPr>
            <a:r>
              <a:rPr lang="en-GB" sz="2400" dirty="0">
                <a:latin typeface="Trebuchet MS"/>
              </a:rPr>
              <a:t>General questions</a:t>
            </a:r>
          </a:p>
          <a:p>
            <a:pPr>
              <a:lnSpc>
                <a:spcPct val="90000"/>
              </a:lnSpc>
              <a:spcBef>
                <a:spcPts val="600"/>
              </a:spcBef>
            </a:pPr>
            <a:endParaRPr lang="en-GB" sz="2400" dirty="0">
              <a:latin typeface="Trebuchet MS"/>
            </a:endParaRPr>
          </a:p>
          <a:p>
            <a:pPr>
              <a:lnSpc>
                <a:spcPct val="90000"/>
              </a:lnSpc>
              <a:spcBef>
                <a:spcPts val="600"/>
              </a:spcBef>
            </a:pPr>
            <a:r>
              <a:rPr lang="en-GB" sz="2400" dirty="0">
                <a:latin typeface="Trebuchet MS"/>
              </a:rPr>
              <a:t>Programme update</a:t>
            </a:r>
          </a:p>
          <a:p>
            <a:pPr>
              <a:lnSpc>
                <a:spcPct val="90000"/>
              </a:lnSpc>
              <a:spcBef>
                <a:spcPts val="600"/>
              </a:spcBef>
            </a:pPr>
            <a:r>
              <a:rPr lang="en-GB" sz="2400" dirty="0">
                <a:latin typeface="Trebuchet MS"/>
              </a:rPr>
              <a:t>The debate</a:t>
            </a:r>
          </a:p>
          <a:p>
            <a:pPr>
              <a:lnSpc>
                <a:spcPct val="90000"/>
              </a:lnSpc>
              <a:spcBef>
                <a:spcPts val="600"/>
              </a:spcBef>
            </a:pPr>
            <a:endParaRPr lang="en-GB" sz="2400" dirty="0">
              <a:latin typeface="Trebuchet MS"/>
            </a:endParaRPr>
          </a:p>
          <a:p>
            <a:pPr>
              <a:lnSpc>
                <a:spcPct val="90000"/>
              </a:lnSpc>
              <a:spcBef>
                <a:spcPts val="600"/>
              </a:spcBef>
            </a:pPr>
            <a:endParaRPr lang="en-GB" sz="2400" dirty="0">
              <a:latin typeface="Trebuchet MS"/>
            </a:endParaRPr>
          </a:p>
        </p:txBody>
      </p:sp>
      <p:sp>
        <p:nvSpPr>
          <p:cNvPr id="5" name="Content Placeholder 5">
            <a:extLst>
              <a:ext uri="{FF2B5EF4-FFF2-40B4-BE49-F238E27FC236}">
                <a16:creationId xmlns="" xmlns:a16="http://schemas.microsoft.com/office/drawing/2014/main" id="{00CBE36E-305E-4A9D-BC90-DF40C5AA9C99}"/>
              </a:ext>
            </a:extLst>
          </p:cNvPr>
          <p:cNvSpPr txBox="1">
            <a:spLocks/>
          </p:cNvSpPr>
          <p:nvPr/>
        </p:nvSpPr>
        <p:spPr>
          <a:xfrm>
            <a:off x="5994404" y="1160062"/>
            <a:ext cx="5415954" cy="4474753"/>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400" dirty="0">
                <a:latin typeface="Trebuchet MS"/>
              </a:rPr>
              <a:t>Lunch 12.30pm -1pm</a:t>
            </a:r>
          </a:p>
          <a:p>
            <a:pPr marL="0" indent="0">
              <a:spcBef>
                <a:spcPts val="600"/>
              </a:spcBef>
              <a:buFont typeface="Arial"/>
              <a:buNone/>
            </a:pPr>
            <a:endParaRPr lang="en-GB" sz="2400" dirty="0">
              <a:latin typeface="Trebuchet MS"/>
            </a:endParaRPr>
          </a:p>
          <a:p>
            <a:pPr>
              <a:spcBef>
                <a:spcPts val="600"/>
              </a:spcBef>
            </a:pPr>
            <a:r>
              <a:rPr lang="en-GB" sz="2400" dirty="0">
                <a:latin typeface="Trebuchet MS"/>
              </a:rPr>
              <a:t>Sub camp leaders meeting </a:t>
            </a:r>
          </a:p>
          <a:p>
            <a:pPr>
              <a:spcBef>
                <a:spcPts val="600"/>
              </a:spcBef>
            </a:pPr>
            <a:r>
              <a:rPr lang="en-GB" sz="2400" dirty="0">
                <a:latin typeface="Trebuchet MS"/>
              </a:rPr>
              <a:t>Programme Team meeting</a:t>
            </a:r>
          </a:p>
          <a:p>
            <a:pPr>
              <a:spcBef>
                <a:spcPts val="600"/>
              </a:spcBef>
            </a:pPr>
            <a:r>
              <a:rPr lang="en-GB" sz="2400" dirty="0">
                <a:latin typeface="Trebuchet MS"/>
              </a:rPr>
              <a:t>Other teams also meeting</a:t>
            </a:r>
          </a:p>
          <a:p>
            <a:pPr>
              <a:spcBef>
                <a:spcPts val="600"/>
              </a:spcBef>
            </a:pPr>
            <a:endParaRPr lang="en-GB" sz="2400" dirty="0">
              <a:latin typeface="Trebuchet MS"/>
            </a:endParaRPr>
          </a:p>
          <a:p>
            <a:pPr>
              <a:spcBef>
                <a:spcPts val="600"/>
              </a:spcBef>
            </a:pPr>
            <a:r>
              <a:rPr lang="en-GB" sz="2400" dirty="0">
                <a:latin typeface="Trebuchet MS"/>
              </a:rPr>
              <a:t>Today’s meetings will be finishing by </a:t>
            </a:r>
            <a:r>
              <a:rPr lang="en-GB" sz="2400" dirty="0" smtClean="0">
                <a:latin typeface="Trebuchet MS"/>
              </a:rPr>
              <a:t>3pm</a:t>
            </a:r>
            <a:r>
              <a:rPr lang="en-GB" sz="2400" dirty="0">
                <a:latin typeface="Trebuchet MS"/>
              </a:rPr>
              <a:t>.</a:t>
            </a:r>
          </a:p>
          <a:p>
            <a:pPr>
              <a:spcBef>
                <a:spcPts val="600"/>
              </a:spcBef>
            </a:pPr>
            <a:endParaRPr lang="en-GB" sz="2400" dirty="0">
              <a:latin typeface="Trebuchet MS"/>
            </a:endParaRPr>
          </a:p>
          <a:p>
            <a:pPr>
              <a:spcBef>
                <a:spcPts val="600"/>
              </a:spcBef>
            </a:pPr>
            <a:endParaRPr lang="en-GB" sz="2400" dirty="0">
              <a:latin typeface="Trebuchet MS"/>
            </a:endParaRPr>
          </a:p>
        </p:txBody>
      </p:sp>
    </p:spTree>
  </p:cSld>
  <p:clrMapOvr>
    <a:masterClrMapping/>
  </p:clrMapOvr>
  <p:transition spd="slow" advTm="14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Management team </a:t>
            </a:r>
          </a:p>
        </p:txBody>
      </p:sp>
      <p:sp>
        <p:nvSpPr>
          <p:cNvPr id="3" name="Content Placeholder 2"/>
          <p:cNvSpPr txBox="1">
            <a:spLocks noGrp="1"/>
          </p:cNvSpPr>
          <p:nvPr>
            <p:ph type="body" idx="4294967295"/>
          </p:nvPr>
        </p:nvSpPr>
        <p:spPr>
          <a:xfrm>
            <a:off x="504723" y="1152750"/>
            <a:ext cx="11182554" cy="4377899"/>
          </a:xfrm>
        </p:spPr>
        <p:txBody>
          <a:bodyPr lIns="0" tIns="0" rIns="0" bIns="0"/>
          <a:lstStyle/>
          <a:p>
            <a:pPr>
              <a:spcBef>
                <a:spcPts val="600"/>
              </a:spcBef>
            </a:pPr>
            <a:r>
              <a:rPr lang="en-GB" sz="2400" dirty="0">
                <a:latin typeface="Trebuchet MS"/>
              </a:rPr>
              <a:t>County Commissioner		Linda Dupret</a:t>
            </a:r>
          </a:p>
          <a:p>
            <a:pPr>
              <a:spcBef>
                <a:spcPts val="600"/>
              </a:spcBef>
            </a:pPr>
            <a:r>
              <a:rPr lang="en-GB" sz="2400" dirty="0">
                <a:latin typeface="Trebuchet MS"/>
              </a:rPr>
              <a:t>Programme 					Bev Boakes</a:t>
            </a:r>
          </a:p>
          <a:p>
            <a:pPr>
              <a:spcBef>
                <a:spcPts val="600"/>
              </a:spcBef>
            </a:pPr>
            <a:r>
              <a:rPr lang="en-GB" sz="2400" dirty="0">
                <a:latin typeface="Trebuchet MS"/>
              </a:rPr>
              <a:t>Infrastructure					Jo Weston</a:t>
            </a:r>
          </a:p>
          <a:p>
            <a:pPr>
              <a:spcBef>
                <a:spcPts val="600"/>
              </a:spcBef>
            </a:pPr>
            <a:r>
              <a:rPr lang="en-GB" sz="2400" dirty="0">
                <a:latin typeface="Trebuchet MS"/>
              </a:rPr>
              <a:t>International 					Becky Hinton</a:t>
            </a:r>
          </a:p>
          <a:p>
            <a:pPr>
              <a:spcBef>
                <a:spcPts val="600"/>
              </a:spcBef>
            </a:pPr>
            <a:r>
              <a:rPr lang="en-GB" sz="2400" dirty="0">
                <a:latin typeface="Trebuchet MS"/>
              </a:rPr>
              <a:t>Communications                	Clare Williams</a:t>
            </a:r>
          </a:p>
          <a:p>
            <a:pPr>
              <a:spcBef>
                <a:spcPts val="600"/>
              </a:spcBef>
            </a:pPr>
            <a:r>
              <a:rPr lang="en-GB" sz="2400" dirty="0">
                <a:latin typeface="Trebuchet MS"/>
              </a:rPr>
              <a:t>Treasurer 						Elaine Wink</a:t>
            </a:r>
          </a:p>
          <a:p>
            <a:pPr>
              <a:spcBef>
                <a:spcPts val="600"/>
              </a:spcBef>
            </a:pPr>
            <a:r>
              <a:rPr lang="en-GB" sz="2400" dirty="0">
                <a:latin typeface="Trebuchet MS"/>
              </a:rPr>
              <a:t>Team Admin 					Pauline Burchett</a:t>
            </a:r>
          </a:p>
          <a:p>
            <a:pPr>
              <a:spcBef>
                <a:spcPts val="600"/>
              </a:spcBef>
            </a:pPr>
            <a:r>
              <a:rPr lang="en-GB" sz="2400" dirty="0">
                <a:latin typeface="Trebuchet MS"/>
              </a:rPr>
              <a:t>Chairman						Jennie Lamb</a:t>
            </a:r>
          </a:p>
          <a:p>
            <a:pPr>
              <a:spcBef>
                <a:spcPts val="600"/>
              </a:spcBef>
            </a:pPr>
            <a:r>
              <a:rPr lang="en-GB" sz="2400" dirty="0">
                <a:latin typeface="Trebuchet MS"/>
              </a:rPr>
              <a:t>Deputy							Deanne Barrett </a:t>
            </a:r>
            <a:r>
              <a:rPr lang="en-GB" sz="2400" dirty="0" err="1">
                <a:latin typeface="Trebuchet MS"/>
              </a:rPr>
              <a:t>Gray</a:t>
            </a:r>
            <a:endParaRPr lang="en-GB" sz="2400" dirty="0">
              <a:latin typeface="Trebuchet MS"/>
            </a:endParaRPr>
          </a:p>
          <a:p>
            <a:pPr>
              <a:spcBef>
                <a:spcPts val="600"/>
              </a:spcBef>
            </a:pPr>
            <a:r>
              <a:rPr lang="en-GB" sz="2400" dirty="0">
                <a:latin typeface="Trebuchet MS"/>
              </a:rPr>
              <a:t>Minutes Secretary			Sue Tubb</a:t>
            </a:r>
          </a:p>
        </p:txBody>
      </p:sp>
    </p:spTree>
    <p:extLst>
      <p:ext uri="{BB962C8B-B14F-4D97-AF65-F5344CB8AC3E}">
        <p14:creationId xmlns:p14="http://schemas.microsoft.com/office/powerpoint/2010/main" val="3136154122"/>
      </p:ext>
    </p:extLst>
  </p:cSld>
  <p:clrMapOvr>
    <a:masterClrMapping/>
  </p:clrMapOvr>
  <p:transition spd="slow" advTm="14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Team leaders</a:t>
            </a:r>
          </a:p>
        </p:txBody>
      </p:sp>
      <p:sp>
        <p:nvSpPr>
          <p:cNvPr id="3" name="Content Placeholder 2"/>
          <p:cNvSpPr txBox="1">
            <a:spLocks noGrp="1"/>
          </p:cNvSpPr>
          <p:nvPr>
            <p:ph type="body" idx="4294967295"/>
          </p:nvPr>
        </p:nvSpPr>
        <p:spPr>
          <a:xfrm>
            <a:off x="578440" y="1084661"/>
            <a:ext cx="11182554" cy="4550154"/>
          </a:xfrm>
        </p:spPr>
        <p:txBody>
          <a:bodyPr lIns="0" tIns="0" rIns="0" bIns="0"/>
          <a:lstStyle/>
          <a:p>
            <a:pPr>
              <a:spcBef>
                <a:spcPts val="600"/>
              </a:spcBef>
            </a:pPr>
            <a:r>
              <a:rPr lang="en-GB" sz="2400" dirty="0">
                <a:latin typeface="Trebuchet MS"/>
              </a:rPr>
              <a:t>Participants Admin       	Jan Butler</a:t>
            </a:r>
          </a:p>
          <a:p>
            <a:pPr>
              <a:spcBef>
                <a:spcPts val="600"/>
              </a:spcBef>
            </a:pPr>
            <a:r>
              <a:rPr lang="en-GB" sz="2400" dirty="0">
                <a:latin typeface="Trebuchet MS"/>
              </a:rPr>
              <a:t>Catering                     	Sally Buche with </a:t>
            </a:r>
            <a:r>
              <a:rPr lang="en-GB" sz="2400" dirty="0" err="1">
                <a:latin typeface="Trebuchet MS"/>
              </a:rPr>
              <a:t>Alimento</a:t>
            </a:r>
            <a:endParaRPr lang="en-GB" sz="2400" dirty="0">
              <a:latin typeface="Trebuchet MS"/>
            </a:endParaRPr>
          </a:p>
          <a:p>
            <a:pPr>
              <a:spcBef>
                <a:spcPts val="600"/>
              </a:spcBef>
            </a:pPr>
            <a:r>
              <a:rPr lang="en-GB" sz="2400" dirty="0">
                <a:latin typeface="Trebuchet MS"/>
              </a:rPr>
              <a:t>Central Camp 			Sue Still</a:t>
            </a:r>
          </a:p>
          <a:p>
            <a:pPr>
              <a:spcBef>
                <a:spcPts val="600"/>
              </a:spcBef>
            </a:pPr>
            <a:r>
              <a:rPr lang="en-GB" sz="2400" dirty="0">
                <a:latin typeface="Trebuchet MS"/>
              </a:rPr>
              <a:t>Security/Transport		Lynne Ball</a:t>
            </a:r>
          </a:p>
          <a:p>
            <a:pPr>
              <a:spcBef>
                <a:spcPts val="600"/>
              </a:spcBef>
            </a:pPr>
            <a:r>
              <a:rPr lang="en-GB" sz="2400" dirty="0">
                <a:latin typeface="Trebuchet MS"/>
              </a:rPr>
              <a:t>Medical/First Aid			Rachel Clare</a:t>
            </a:r>
          </a:p>
          <a:p>
            <a:pPr>
              <a:spcBef>
                <a:spcPts val="600"/>
              </a:spcBef>
            </a:pPr>
            <a:r>
              <a:rPr lang="en-GB" sz="2400" dirty="0">
                <a:latin typeface="Trebuchet MS"/>
              </a:rPr>
              <a:t>Café						Janet Whittle</a:t>
            </a:r>
          </a:p>
          <a:p>
            <a:pPr>
              <a:spcBef>
                <a:spcPts val="600"/>
              </a:spcBef>
            </a:pPr>
            <a:r>
              <a:rPr lang="en-GB" sz="2400" dirty="0">
                <a:latin typeface="Trebuchet MS"/>
              </a:rPr>
              <a:t>Shop						Janice Harmer</a:t>
            </a:r>
          </a:p>
          <a:p>
            <a:pPr>
              <a:spcBef>
                <a:spcPts val="600"/>
              </a:spcBef>
            </a:pPr>
            <a:r>
              <a:rPr lang="en-GB" sz="2400" dirty="0">
                <a:latin typeface="Trebuchet MS"/>
              </a:rPr>
              <a:t>Dining Room 				Daisy </a:t>
            </a:r>
            <a:r>
              <a:rPr lang="en-GB" sz="2400" dirty="0" err="1">
                <a:latin typeface="Trebuchet MS"/>
              </a:rPr>
              <a:t>Blease</a:t>
            </a:r>
            <a:endParaRPr lang="en-GB" sz="2400" dirty="0">
              <a:latin typeface="Trebuchet MS"/>
            </a:endParaRPr>
          </a:p>
          <a:p>
            <a:pPr marL="0" lvl="0" indent="0">
              <a:spcBef>
                <a:spcPts val="600"/>
              </a:spcBef>
              <a:buNone/>
            </a:pPr>
            <a:endParaRPr lang="en-GB" sz="2400" dirty="0">
              <a:latin typeface="Trebuchet MS"/>
            </a:endParaRPr>
          </a:p>
          <a:p>
            <a:pPr marL="0" lvl="0" indent="0">
              <a:spcBef>
                <a:spcPts val="600"/>
              </a:spcBef>
              <a:buNone/>
            </a:pPr>
            <a:r>
              <a:rPr lang="en-GB" sz="2400" dirty="0">
                <a:latin typeface="Trebuchet MS"/>
              </a:rPr>
              <a:t>Programme Leads – details to follow</a:t>
            </a:r>
            <a:endParaRPr lang="en-GB" sz="2000" dirty="0">
              <a:latin typeface="Trebuchet MS"/>
            </a:endParaRPr>
          </a:p>
        </p:txBody>
      </p:sp>
    </p:spTree>
  </p:cSld>
  <p:clrMapOvr>
    <a:masterClrMapping/>
  </p:clrMapOvr>
  <p:transition spd="slow" advTm="14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Subcamp leaders</a:t>
            </a:r>
          </a:p>
        </p:txBody>
      </p:sp>
      <p:sp>
        <p:nvSpPr>
          <p:cNvPr id="3" name="Content Placeholder 2"/>
          <p:cNvSpPr txBox="1">
            <a:spLocks noGrp="1"/>
          </p:cNvSpPr>
          <p:nvPr>
            <p:ph type="body" idx="4294967295"/>
          </p:nvPr>
        </p:nvSpPr>
        <p:spPr>
          <a:xfrm>
            <a:off x="578440" y="828281"/>
            <a:ext cx="11182554" cy="4806525"/>
          </a:xfrm>
        </p:spPr>
        <p:txBody>
          <a:bodyPr lIns="0" tIns="0" rIns="0" bIns="0"/>
          <a:lstStyle/>
          <a:p>
            <a:pPr>
              <a:spcBef>
                <a:spcPts val="600"/>
              </a:spcBef>
            </a:pPr>
            <a:r>
              <a:rPr lang="en-GB" sz="2400" dirty="0">
                <a:latin typeface="Trebuchet MS"/>
              </a:rPr>
              <a:t>Bexhill &amp; Hastings         Emma Henman &amp; Amy Wheeler </a:t>
            </a:r>
          </a:p>
          <a:p>
            <a:pPr>
              <a:spcBef>
                <a:spcPts val="600"/>
              </a:spcBef>
            </a:pPr>
            <a:r>
              <a:rPr lang="en-GB" sz="2400" dirty="0">
                <a:latin typeface="Trebuchet MS"/>
              </a:rPr>
              <a:t>Brighton East 			 	Carol </a:t>
            </a:r>
            <a:r>
              <a:rPr lang="en-GB" sz="2400" dirty="0" err="1">
                <a:latin typeface="Trebuchet MS"/>
              </a:rPr>
              <a:t>Gray</a:t>
            </a:r>
            <a:endParaRPr lang="en-GB" sz="2400" dirty="0">
              <a:latin typeface="Trebuchet MS"/>
            </a:endParaRPr>
          </a:p>
          <a:p>
            <a:pPr>
              <a:spcBef>
                <a:spcPts val="600"/>
              </a:spcBef>
            </a:pPr>
            <a:r>
              <a:rPr lang="en-GB" sz="2400" dirty="0">
                <a:latin typeface="Trebuchet MS"/>
              </a:rPr>
              <a:t>Brighton West				Faye </a:t>
            </a:r>
            <a:r>
              <a:rPr lang="en-GB" sz="2400" dirty="0" err="1">
                <a:latin typeface="Trebuchet MS"/>
              </a:rPr>
              <a:t>Crann</a:t>
            </a:r>
            <a:r>
              <a:rPr lang="en-GB" sz="2400" dirty="0">
                <a:latin typeface="Trebuchet MS"/>
              </a:rPr>
              <a:t> &amp; Naomi Brindley	</a:t>
            </a:r>
          </a:p>
          <a:p>
            <a:pPr>
              <a:spcBef>
                <a:spcPts val="600"/>
              </a:spcBef>
            </a:pPr>
            <a:r>
              <a:rPr lang="en-GB" sz="2400" dirty="0">
                <a:latin typeface="Trebuchet MS"/>
              </a:rPr>
              <a:t>Eastbourne				Hannah Brooks</a:t>
            </a:r>
          </a:p>
          <a:p>
            <a:pPr>
              <a:spcBef>
                <a:spcPts val="600"/>
              </a:spcBef>
            </a:pPr>
            <a:r>
              <a:rPr lang="en-GB" sz="2400" dirty="0">
                <a:latin typeface="Trebuchet MS"/>
              </a:rPr>
              <a:t>Hove						Sasha </a:t>
            </a:r>
            <a:r>
              <a:rPr lang="en-GB" sz="2400" dirty="0" err="1" smtClean="0">
                <a:latin typeface="Trebuchet MS"/>
              </a:rPr>
              <a:t>Gendre</a:t>
            </a:r>
            <a:endParaRPr lang="en-GB" sz="2400" dirty="0">
              <a:latin typeface="Trebuchet MS"/>
            </a:endParaRPr>
          </a:p>
          <a:p>
            <a:pPr>
              <a:spcBef>
                <a:spcPts val="600"/>
              </a:spcBef>
            </a:pPr>
            <a:r>
              <a:rPr lang="en-GB" sz="2400" dirty="0">
                <a:latin typeface="Trebuchet MS"/>
              </a:rPr>
              <a:t>Lewes						Harriet Evans &amp; Justine </a:t>
            </a:r>
            <a:r>
              <a:rPr lang="en-GB" sz="2400" dirty="0" err="1">
                <a:latin typeface="Trebuchet MS"/>
              </a:rPr>
              <a:t>Keet-Mayers</a:t>
            </a:r>
            <a:endParaRPr lang="en-GB" sz="2400" dirty="0">
              <a:latin typeface="Trebuchet MS"/>
            </a:endParaRPr>
          </a:p>
          <a:p>
            <a:pPr>
              <a:spcBef>
                <a:spcPts val="600"/>
              </a:spcBef>
            </a:pPr>
            <a:r>
              <a:rPr lang="en-GB" sz="2400" dirty="0">
                <a:latin typeface="Trebuchet MS"/>
              </a:rPr>
              <a:t>Rye &amp; Rother			     Jo Cullum-Fernandez </a:t>
            </a:r>
          </a:p>
          <a:p>
            <a:pPr>
              <a:spcBef>
                <a:spcPts val="600"/>
              </a:spcBef>
            </a:pPr>
            <a:r>
              <a:rPr lang="en-GB" sz="2400" dirty="0">
                <a:latin typeface="Trebuchet MS"/>
              </a:rPr>
              <a:t>St Leonards		          </a:t>
            </a:r>
            <a:r>
              <a:rPr lang="en-GB" sz="2400" dirty="0" err="1">
                <a:latin typeface="Trebuchet MS"/>
              </a:rPr>
              <a:t>Olau</a:t>
            </a:r>
            <a:r>
              <a:rPr lang="en-GB" sz="2400" dirty="0">
                <a:latin typeface="Trebuchet MS"/>
              </a:rPr>
              <a:t> </a:t>
            </a:r>
            <a:r>
              <a:rPr lang="en-GB" sz="2400" dirty="0" err="1">
                <a:latin typeface="Trebuchet MS"/>
              </a:rPr>
              <a:t>Millyard</a:t>
            </a:r>
            <a:endParaRPr lang="en-GB" sz="2400" dirty="0">
              <a:latin typeface="Trebuchet MS"/>
            </a:endParaRPr>
          </a:p>
          <a:p>
            <a:pPr>
              <a:spcBef>
                <a:spcPts val="600"/>
              </a:spcBef>
            </a:pPr>
            <a:r>
              <a:rPr lang="en-GB" sz="2400" dirty="0">
                <a:latin typeface="Trebuchet MS"/>
              </a:rPr>
              <a:t>Seahaven					Vicky Falconer</a:t>
            </a:r>
          </a:p>
          <a:p>
            <a:pPr>
              <a:spcBef>
                <a:spcPts val="600"/>
              </a:spcBef>
            </a:pPr>
            <a:r>
              <a:rPr lang="en-GB" sz="2400" dirty="0">
                <a:latin typeface="Trebuchet MS"/>
              </a:rPr>
              <a:t>Weald					     Laura Carpenter</a:t>
            </a:r>
          </a:p>
          <a:p>
            <a:pPr>
              <a:spcBef>
                <a:spcPts val="600"/>
              </a:spcBef>
            </a:pPr>
            <a:r>
              <a:rPr lang="en-GB" sz="2400" dirty="0">
                <a:latin typeface="Trebuchet MS"/>
              </a:rPr>
              <a:t>Senior Section			Bex Robins</a:t>
            </a:r>
          </a:p>
        </p:txBody>
      </p:sp>
    </p:spTree>
  </p:cSld>
  <p:clrMapOvr>
    <a:masterClrMapping/>
  </p:clrMapOvr>
  <p:transition spd="slow" advTm="14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4294967295"/>
          </p:nvPr>
        </p:nvSpPr>
        <p:spPr/>
        <p:txBody>
          <a:bodyPr/>
          <a:lstStyle/>
          <a:p>
            <a:r>
              <a:rPr lang="en-GB" sz="2800" dirty="0"/>
              <a:t>Unique and new experiences.</a:t>
            </a:r>
          </a:p>
          <a:p>
            <a:r>
              <a:rPr lang="en-GB" sz="2800" dirty="0"/>
              <a:t>A bigger adventure – different and exciting challenges.</a:t>
            </a:r>
          </a:p>
          <a:p>
            <a:r>
              <a:rPr lang="en-GB" sz="2800" dirty="0"/>
              <a:t>Making new friendships – which could last a lifetime.</a:t>
            </a:r>
          </a:p>
          <a:p>
            <a:r>
              <a:rPr lang="en-GB" sz="2800" dirty="0"/>
              <a:t>Take part in new activities - for some that will be where and what they are sleeping in. </a:t>
            </a:r>
          </a:p>
          <a:p>
            <a:r>
              <a:rPr lang="en-GB" sz="2800" dirty="0"/>
              <a:t>An international camp – a memorable experience where everyone involved - girls, young women and adults - have a great time.</a:t>
            </a:r>
          </a:p>
          <a:p>
            <a:r>
              <a:rPr lang="en-GB" sz="2800" dirty="0"/>
              <a:t>A chance for girls that attended  previous </a:t>
            </a:r>
            <a:r>
              <a:rPr lang="en-GB" sz="2800" dirty="0" err="1"/>
              <a:t>Olave</a:t>
            </a:r>
            <a:r>
              <a:rPr lang="en-GB" sz="2800" dirty="0"/>
              <a:t> camps to be leaders this time. </a:t>
            </a:r>
          </a:p>
        </p:txBody>
      </p:sp>
    </p:spTree>
    <p:extLst>
      <p:ext uri="{BB962C8B-B14F-4D97-AF65-F5344CB8AC3E}">
        <p14:creationId xmlns:p14="http://schemas.microsoft.com/office/powerpoint/2010/main" val="2080121639"/>
      </p:ext>
    </p:extLst>
  </p:cSld>
  <p:clrMapOvr>
    <a:masterClrMapping/>
  </p:clrMapOvr>
  <p:transition spd="slow" advTm="14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284AE35-11D7-482B-ABCD-4A83FD2E9C25}"/>
              </a:ext>
            </a:extLst>
          </p:cNvPr>
          <p:cNvSpPr>
            <a:spLocks noGrp="1"/>
          </p:cNvSpPr>
          <p:nvPr>
            <p:ph type="title"/>
          </p:nvPr>
        </p:nvSpPr>
        <p:spPr/>
        <p:txBody>
          <a:bodyPr/>
          <a:lstStyle/>
          <a:p>
            <a:r>
              <a:rPr lang="en-GB" dirty="0"/>
              <a:t>Overview of </a:t>
            </a:r>
            <a:r>
              <a:rPr lang="en-GB" dirty="0" err="1"/>
              <a:t>Olave</a:t>
            </a:r>
            <a:r>
              <a:rPr lang="en-GB" dirty="0"/>
              <a:t> 2019</a:t>
            </a:r>
          </a:p>
        </p:txBody>
      </p:sp>
      <p:sp>
        <p:nvSpPr>
          <p:cNvPr id="7" name="Content Placeholder 2">
            <a:extLst>
              <a:ext uri="{FF2B5EF4-FFF2-40B4-BE49-F238E27FC236}">
                <a16:creationId xmlns="" xmlns:a16="http://schemas.microsoft.com/office/drawing/2014/main" id="{F7188FD5-EF0B-4AD6-AD86-DA8EB1B952BF}"/>
              </a:ext>
            </a:extLst>
          </p:cNvPr>
          <p:cNvSpPr txBox="1">
            <a:spLocks/>
          </p:cNvSpPr>
          <p:nvPr/>
        </p:nvSpPr>
        <p:spPr>
          <a:xfrm>
            <a:off x="578440" y="1120460"/>
            <a:ext cx="5415954" cy="4514356"/>
          </a:xfrm>
          <a:prstGeom prst="rect">
            <a:avLst/>
          </a:prstGeom>
          <a:noFill/>
          <a:ln>
            <a:noFill/>
          </a:ln>
        </p:spPr>
        <p:txBody>
          <a:bodyPr vert="horz" wrap="square" lIns="91440" tIns="45720" rIns="91440" bIns="45720" anchor="t" anchorCtr="0" compatLnSpc="1">
            <a:normAutofit fontScale="92500" lnSpcReduction="10000"/>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a:buNone/>
            </a:pPr>
            <a:r>
              <a:rPr lang="en-GB" sz="2700" b="1" dirty="0">
                <a:solidFill>
                  <a:srgbClr val="002060"/>
                </a:solidFill>
                <a:latin typeface="Trebuchet MS"/>
              </a:rPr>
              <a:t>10 Division Subcamps  </a:t>
            </a:r>
          </a:p>
          <a:p>
            <a:pPr>
              <a:spcBef>
                <a:spcPts val="500"/>
              </a:spcBef>
            </a:pPr>
            <a:r>
              <a:rPr lang="en-GB" sz="2400" dirty="0">
                <a:latin typeface="Trebuchet MS"/>
              </a:rPr>
              <a:t>Subcamp staff plus Guide leaders with other roles who have Guides on camp.</a:t>
            </a:r>
          </a:p>
          <a:p>
            <a:pPr marL="0" indent="0">
              <a:spcBef>
                <a:spcPts val="500"/>
              </a:spcBef>
              <a:buFont typeface="Arial"/>
              <a:buNone/>
            </a:pPr>
            <a:r>
              <a:rPr lang="en-GB" sz="2400" dirty="0">
                <a:latin typeface="Trebuchet MS"/>
              </a:rPr>
              <a:t> </a:t>
            </a:r>
          </a:p>
          <a:p>
            <a:pPr marL="0" indent="0">
              <a:spcBef>
                <a:spcPts val="600"/>
              </a:spcBef>
              <a:buFont typeface="Arial"/>
              <a:buNone/>
            </a:pPr>
            <a:r>
              <a:rPr lang="en-GB" sz="2700" b="1" dirty="0">
                <a:solidFill>
                  <a:srgbClr val="002060"/>
                </a:solidFill>
                <a:latin typeface="Trebuchet MS"/>
              </a:rPr>
              <a:t>Senior Section Subcamp </a:t>
            </a:r>
          </a:p>
          <a:p>
            <a:pPr>
              <a:spcBef>
                <a:spcPts val="500"/>
              </a:spcBef>
            </a:pPr>
            <a:r>
              <a:rPr lang="en-GB" sz="2400" dirty="0">
                <a:latin typeface="Trebuchet MS"/>
              </a:rPr>
              <a:t>Subcamp staff plus Ranger leaders with other roles who have Rangers/Senior Section members on camp.</a:t>
            </a:r>
          </a:p>
          <a:p>
            <a:pPr marL="0" indent="0">
              <a:spcBef>
                <a:spcPts val="500"/>
              </a:spcBef>
              <a:buFont typeface="Arial"/>
              <a:buNone/>
            </a:pPr>
            <a:endParaRPr lang="en-GB" sz="2400" dirty="0">
              <a:solidFill>
                <a:srgbClr val="002060"/>
              </a:solidFill>
              <a:latin typeface="Trebuchet MS"/>
            </a:endParaRPr>
          </a:p>
          <a:p>
            <a:pPr marL="0" indent="0">
              <a:spcBef>
                <a:spcPts val="600"/>
              </a:spcBef>
              <a:buFont typeface="Arial"/>
              <a:buNone/>
            </a:pPr>
            <a:r>
              <a:rPr lang="en-GB" sz="2700" b="1" dirty="0">
                <a:solidFill>
                  <a:srgbClr val="002060"/>
                </a:solidFill>
                <a:latin typeface="Trebuchet MS"/>
              </a:rPr>
              <a:t>Central Subcamp</a:t>
            </a:r>
          </a:p>
          <a:p>
            <a:pPr>
              <a:spcBef>
                <a:spcPts val="600"/>
              </a:spcBef>
            </a:pPr>
            <a:r>
              <a:rPr lang="en-GB" sz="2400" dirty="0">
                <a:latin typeface="Trebuchet MS"/>
              </a:rPr>
              <a:t>Subcamp team plus all other staff.</a:t>
            </a:r>
          </a:p>
          <a:p>
            <a:pPr marL="0" indent="0">
              <a:spcBef>
                <a:spcPts val="600"/>
              </a:spcBef>
              <a:buFont typeface="Arial"/>
              <a:buNone/>
            </a:pPr>
            <a:endParaRPr lang="en-GB" sz="2400" dirty="0">
              <a:latin typeface="Trebuchet MS"/>
            </a:endParaRPr>
          </a:p>
        </p:txBody>
      </p:sp>
      <p:sp>
        <p:nvSpPr>
          <p:cNvPr id="8" name="Content Placeholder 5">
            <a:extLst>
              <a:ext uri="{FF2B5EF4-FFF2-40B4-BE49-F238E27FC236}">
                <a16:creationId xmlns="" xmlns:a16="http://schemas.microsoft.com/office/drawing/2014/main" id="{7EFBFB86-519B-49A7-91AF-F56033E035E0}"/>
              </a:ext>
            </a:extLst>
          </p:cNvPr>
          <p:cNvSpPr txBox="1">
            <a:spLocks/>
          </p:cNvSpPr>
          <p:nvPr/>
        </p:nvSpPr>
        <p:spPr>
          <a:xfrm>
            <a:off x="6264325" y="1120460"/>
            <a:ext cx="5451031" cy="4514356"/>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500"/>
              </a:spcBef>
            </a:pPr>
            <a:r>
              <a:rPr lang="en-GB" sz="2200" dirty="0">
                <a:latin typeface="Trebuchet MS"/>
              </a:rPr>
              <a:t>Opening Ceremony Saturday evening</a:t>
            </a:r>
          </a:p>
          <a:p>
            <a:pPr>
              <a:lnSpc>
                <a:spcPct val="90000"/>
              </a:lnSpc>
              <a:spcBef>
                <a:spcPts val="500"/>
              </a:spcBef>
            </a:pPr>
            <a:r>
              <a:rPr lang="en-GB" sz="2200" dirty="0">
                <a:latin typeface="Trebuchet MS"/>
              </a:rPr>
              <a:t>Six days full programme </a:t>
            </a:r>
          </a:p>
          <a:p>
            <a:pPr>
              <a:lnSpc>
                <a:spcPct val="90000"/>
              </a:lnSpc>
              <a:spcBef>
                <a:spcPts val="500"/>
              </a:spcBef>
            </a:pPr>
            <a:r>
              <a:rPr lang="en-GB" sz="2200" dirty="0">
                <a:latin typeface="Trebuchet MS"/>
              </a:rPr>
              <a:t>Three activity days</a:t>
            </a:r>
          </a:p>
          <a:p>
            <a:pPr>
              <a:lnSpc>
                <a:spcPct val="90000"/>
              </a:lnSpc>
              <a:spcBef>
                <a:spcPts val="500"/>
              </a:spcBef>
            </a:pPr>
            <a:r>
              <a:rPr lang="en-GB" sz="2200" dirty="0">
                <a:latin typeface="Trebuchet MS"/>
              </a:rPr>
              <a:t>Open day - Rainbows, Brownies &amp; </a:t>
            </a:r>
            <a:r>
              <a:rPr lang="en-GB" sz="2200" dirty="0" smtClean="0">
                <a:latin typeface="Trebuchet MS"/>
              </a:rPr>
              <a:t>                                 </a:t>
            </a:r>
          </a:p>
          <a:p>
            <a:pPr marL="0" indent="0">
              <a:lnSpc>
                <a:spcPct val="90000"/>
              </a:lnSpc>
              <a:spcBef>
                <a:spcPts val="500"/>
              </a:spcBef>
              <a:buNone/>
            </a:pPr>
            <a:r>
              <a:rPr lang="en-GB" sz="2200" dirty="0">
                <a:latin typeface="Trebuchet MS"/>
              </a:rPr>
              <a:t> </a:t>
            </a:r>
            <a:r>
              <a:rPr lang="en-GB" sz="2200" dirty="0" smtClean="0">
                <a:latin typeface="Trebuchet MS"/>
              </a:rPr>
              <a:t>                                               Guides</a:t>
            </a:r>
            <a:endParaRPr lang="en-GB" sz="2200" dirty="0">
              <a:latin typeface="Trebuchet MS"/>
            </a:endParaRPr>
          </a:p>
          <a:p>
            <a:pPr>
              <a:lnSpc>
                <a:spcPct val="90000"/>
              </a:lnSpc>
              <a:spcBef>
                <a:spcPts val="500"/>
              </a:spcBef>
            </a:pPr>
            <a:r>
              <a:rPr lang="en-GB" sz="2200" dirty="0">
                <a:latin typeface="Trebuchet MS"/>
              </a:rPr>
              <a:t>Chill out day</a:t>
            </a:r>
          </a:p>
          <a:p>
            <a:pPr>
              <a:lnSpc>
                <a:spcPct val="90000"/>
              </a:lnSpc>
              <a:spcBef>
                <a:spcPts val="500"/>
              </a:spcBef>
            </a:pPr>
            <a:r>
              <a:rPr lang="en-GB" sz="2200" dirty="0">
                <a:latin typeface="Trebuchet MS"/>
              </a:rPr>
              <a:t>Day out </a:t>
            </a:r>
          </a:p>
          <a:p>
            <a:pPr>
              <a:lnSpc>
                <a:spcPct val="90000"/>
              </a:lnSpc>
              <a:spcBef>
                <a:spcPts val="500"/>
              </a:spcBef>
            </a:pPr>
            <a:r>
              <a:rPr lang="en-GB" sz="2200" dirty="0">
                <a:latin typeface="Trebuchet MS"/>
              </a:rPr>
              <a:t>Full evening programme</a:t>
            </a:r>
          </a:p>
          <a:p>
            <a:pPr>
              <a:lnSpc>
                <a:spcPct val="90000"/>
              </a:lnSpc>
              <a:spcBef>
                <a:spcPts val="500"/>
              </a:spcBef>
            </a:pPr>
            <a:r>
              <a:rPr lang="en-GB" sz="2200" dirty="0">
                <a:latin typeface="Trebuchet MS"/>
              </a:rPr>
              <a:t>Closing Ceremony Friday evening</a:t>
            </a:r>
          </a:p>
          <a:p>
            <a:pPr marL="0" indent="0">
              <a:lnSpc>
                <a:spcPct val="90000"/>
              </a:lnSpc>
              <a:spcBef>
                <a:spcPts val="500"/>
              </a:spcBef>
              <a:buFont typeface="Arial"/>
              <a:buNone/>
            </a:pPr>
            <a:endParaRPr lang="en-GB" sz="2200" dirty="0">
              <a:latin typeface="Trebuchet MS"/>
            </a:endParaRPr>
          </a:p>
          <a:p>
            <a:pPr>
              <a:lnSpc>
                <a:spcPct val="90000"/>
              </a:lnSpc>
              <a:spcBef>
                <a:spcPts val="500"/>
              </a:spcBef>
            </a:pPr>
            <a:endParaRPr lang="en-GB" sz="2200" dirty="0">
              <a:latin typeface="Trebuchet MS"/>
            </a:endParaRPr>
          </a:p>
          <a:p>
            <a:pPr>
              <a:lnSpc>
                <a:spcPct val="90000"/>
              </a:lnSpc>
              <a:spcBef>
                <a:spcPts val="500"/>
              </a:spcBef>
            </a:pPr>
            <a:r>
              <a:rPr lang="en-GB" sz="2200" dirty="0">
                <a:latin typeface="Trebuchet MS"/>
              </a:rPr>
              <a:t>No </a:t>
            </a:r>
            <a:r>
              <a:rPr lang="en-GB" sz="2200" dirty="0" smtClean="0">
                <a:latin typeface="Trebuchet MS"/>
              </a:rPr>
              <a:t>Brownie overnights this time.</a:t>
            </a:r>
            <a:endParaRPr lang="en-GB" sz="2200" dirty="0">
              <a:latin typeface="Trebuchet MS"/>
            </a:endParaRPr>
          </a:p>
          <a:p>
            <a:pPr>
              <a:lnSpc>
                <a:spcPct val="90000"/>
              </a:lnSpc>
              <a:spcBef>
                <a:spcPts val="500"/>
              </a:spcBef>
            </a:pPr>
            <a:endParaRPr lang="en-GB" sz="2200" dirty="0">
              <a:latin typeface="Trebuchet MS"/>
            </a:endParaRPr>
          </a:p>
          <a:p>
            <a:pPr>
              <a:lnSpc>
                <a:spcPct val="90000"/>
              </a:lnSpc>
              <a:spcBef>
                <a:spcPts val="500"/>
              </a:spcBef>
            </a:pPr>
            <a:endParaRPr lang="en-GB" sz="2200" dirty="0">
              <a:latin typeface="Trebuchet MS"/>
            </a:endParaRPr>
          </a:p>
        </p:txBody>
      </p:sp>
    </p:spTree>
    <p:extLst>
      <p:ext uri="{BB962C8B-B14F-4D97-AF65-F5344CB8AC3E}">
        <p14:creationId xmlns:p14="http://schemas.microsoft.com/office/powerpoint/2010/main" val="2921131020"/>
      </p:ext>
    </p:extLst>
  </p:cSld>
  <p:clrMapOvr>
    <a:masterClrMapping/>
  </p:clrMapOvr>
  <p:transition spd="slow" advTm="14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BF36F61-91BA-4834-BDE2-5DEA7EDBD06D}"/>
              </a:ext>
            </a:extLst>
          </p:cNvPr>
          <p:cNvSpPr>
            <a:spLocks noGrp="1"/>
          </p:cNvSpPr>
          <p:nvPr>
            <p:ph type="title"/>
          </p:nvPr>
        </p:nvSpPr>
        <p:spPr/>
        <p:txBody>
          <a:bodyPr/>
          <a:lstStyle/>
          <a:p>
            <a:r>
              <a:rPr lang="en-GB" dirty="0"/>
              <a:t>Current numbers of those attending</a:t>
            </a:r>
          </a:p>
        </p:txBody>
      </p:sp>
      <p:sp>
        <p:nvSpPr>
          <p:cNvPr id="10" name="Content Placeholder 3">
            <a:extLst>
              <a:ext uri="{FF2B5EF4-FFF2-40B4-BE49-F238E27FC236}">
                <a16:creationId xmlns="" xmlns:a16="http://schemas.microsoft.com/office/drawing/2014/main" id="{57176127-19BF-4DB1-B783-CF8EB7236337}"/>
              </a:ext>
            </a:extLst>
          </p:cNvPr>
          <p:cNvSpPr txBox="1">
            <a:spLocks/>
          </p:cNvSpPr>
          <p:nvPr/>
        </p:nvSpPr>
        <p:spPr>
          <a:xfrm>
            <a:off x="578440" y="1105473"/>
            <a:ext cx="5099029" cy="4529343"/>
          </a:xfrm>
          <a:prstGeom prst="rect">
            <a:avLst/>
          </a:prstGeom>
          <a:noFill/>
          <a:ln>
            <a:noFill/>
          </a:ln>
        </p:spPr>
        <p:txBody>
          <a:bodyPr vert="horz" wrap="square" lIns="91440" tIns="45720" rIns="91440" bIns="45720" anchor="t" anchorCtr="0" compatLnSpc="1">
            <a:noAutofit/>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solidFill>
                  <a:schemeClr val="tx1"/>
                </a:solidFill>
                <a:latin typeface="Trebuchet MS" panose="020B0603020202020204" pitchFamily="34" charset="0"/>
              </a:rPr>
              <a:t>Sussex East                     		451</a:t>
            </a:r>
          </a:p>
          <a:p>
            <a:pPr marL="0" indent="0">
              <a:buNone/>
            </a:pPr>
            <a:r>
              <a:rPr lang="en-GB" sz="2500" dirty="0" smtClean="0">
                <a:solidFill>
                  <a:schemeClr val="tx1"/>
                </a:solidFill>
                <a:latin typeface="Trebuchet MS" panose="020B0603020202020204" pitchFamily="34" charset="0"/>
              </a:rPr>
              <a:t>(Including 76 * Senior Section) </a:t>
            </a:r>
          </a:p>
          <a:p>
            <a:pPr marL="0" indent="0">
              <a:buNone/>
            </a:pPr>
            <a:r>
              <a:rPr lang="en-GB" sz="1800" dirty="0" smtClean="0">
                <a:solidFill>
                  <a:schemeClr val="tx1"/>
                </a:solidFill>
                <a:latin typeface="Trebuchet MS" panose="020B0603020202020204" pitchFamily="34" charset="0"/>
              </a:rPr>
              <a:t>*</a:t>
            </a:r>
            <a:r>
              <a:rPr lang="en-GB" sz="1800" dirty="0">
                <a:solidFill>
                  <a:schemeClr val="tx1"/>
                </a:solidFill>
                <a:latin typeface="Trebuchet MS" panose="020B0603020202020204" pitchFamily="34" charset="0"/>
              </a:rPr>
              <a:t>Not final figure</a:t>
            </a:r>
          </a:p>
          <a:p>
            <a:pPr marL="0" indent="0">
              <a:buFont typeface="Arial"/>
              <a:buNone/>
            </a:pPr>
            <a:r>
              <a:rPr lang="en-GB" sz="2500" dirty="0" smtClean="0">
                <a:solidFill>
                  <a:schemeClr val="tx1"/>
                </a:solidFill>
                <a:latin typeface="Trebuchet MS" panose="020B0603020202020204" pitchFamily="34" charset="0"/>
              </a:rPr>
              <a:t> Non </a:t>
            </a:r>
            <a:r>
              <a:rPr lang="en-GB" sz="2500" dirty="0">
                <a:solidFill>
                  <a:schemeClr val="tx1"/>
                </a:solidFill>
                <a:latin typeface="Trebuchet MS" panose="020B0603020202020204" pitchFamily="34" charset="0"/>
              </a:rPr>
              <a:t>Sussex East               	82</a:t>
            </a:r>
          </a:p>
          <a:p>
            <a:pPr marL="0" indent="0" algn="ctr">
              <a:buFont typeface="Arial"/>
              <a:buNone/>
            </a:pPr>
            <a:endParaRPr lang="en-GB" sz="3000" b="1" dirty="0" smtClean="0">
              <a:solidFill>
                <a:srgbClr val="5087C7"/>
              </a:solidFill>
              <a:latin typeface="Trebuchet MS" panose="020B0603020202020204" pitchFamily="34" charset="0"/>
            </a:endParaRPr>
          </a:p>
          <a:p>
            <a:pPr marL="0" indent="0" algn="ctr">
              <a:buFont typeface="Arial"/>
              <a:buNone/>
            </a:pPr>
            <a:r>
              <a:rPr lang="en-GB" sz="3000" b="1" dirty="0" smtClean="0">
                <a:solidFill>
                  <a:srgbClr val="5087C7"/>
                </a:solidFill>
                <a:latin typeface="Trebuchet MS" panose="020B0603020202020204" pitchFamily="34" charset="0"/>
              </a:rPr>
              <a:t>Total </a:t>
            </a:r>
            <a:r>
              <a:rPr lang="en-GB" sz="3000" b="1" dirty="0">
                <a:solidFill>
                  <a:srgbClr val="5087C7"/>
                </a:solidFill>
                <a:latin typeface="Trebuchet MS" panose="020B0603020202020204" pitchFamily="34" charset="0"/>
              </a:rPr>
              <a:t>female participants 	</a:t>
            </a:r>
          </a:p>
          <a:p>
            <a:pPr marL="0" indent="0" algn="ctr">
              <a:buFont typeface="Arial"/>
              <a:buNone/>
            </a:pPr>
            <a:r>
              <a:rPr lang="en-GB" sz="3000" b="1" dirty="0">
                <a:solidFill>
                  <a:srgbClr val="5087C7"/>
                </a:solidFill>
                <a:latin typeface="Trebuchet MS" panose="020B0603020202020204" pitchFamily="34" charset="0"/>
              </a:rPr>
              <a:t>533</a:t>
            </a:r>
          </a:p>
          <a:p>
            <a:pPr marL="0" indent="0">
              <a:buNone/>
            </a:pPr>
            <a:r>
              <a:rPr lang="en-GB" sz="2800" dirty="0" smtClean="0">
                <a:solidFill>
                  <a:srgbClr val="002060"/>
                </a:solidFill>
              </a:rPr>
              <a:t>Adult </a:t>
            </a:r>
            <a:r>
              <a:rPr lang="en-GB" sz="2800" dirty="0">
                <a:solidFill>
                  <a:srgbClr val="002060"/>
                </a:solidFill>
              </a:rPr>
              <a:t>volunteers              	203</a:t>
            </a:r>
          </a:p>
          <a:p>
            <a:pPr marL="0" indent="0">
              <a:buNone/>
            </a:pPr>
            <a:endParaRPr lang="en-GB" sz="2800" dirty="0">
              <a:solidFill>
                <a:srgbClr val="002060"/>
              </a:solidFill>
            </a:endParaRPr>
          </a:p>
          <a:p>
            <a:pPr marL="0" indent="0">
              <a:buFont typeface="Arial"/>
              <a:buNone/>
            </a:pPr>
            <a:endParaRPr lang="en-GB" sz="2800" dirty="0">
              <a:solidFill>
                <a:srgbClr val="002060"/>
              </a:solidFill>
            </a:endParaRPr>
          </a:p>
        </p:txBody>
      </p:sp>
      <p:sp>
        <p:nvSpPr>
          <p:cNvPr id="11" name="Content Placeholder 7">
            <a:extLst>
              <a:ext uri="{FF2B5EF4-FFF2-40B4-BE49-F238E27FC236}">
                <a16:creationId xmlns="" xmlns:a16="http://schemas.microsoft.com/office/drawing/2014/main" id="{D0CAEDFE-F014-495A-BE7E-63D911E20336}"/>
              </a:ext>
            </a:extLst>
          </p:cNvPr>
          <p:cNvSpPr txBox="1">
            <a:spLocks/>
          </p:cNvSpPr>
          <p:nvPr/>
        </p:nvSpPr>
        <p:spPr>
          <a:xfrm>
            <a:off x="5991367" y="881340"/>
            <a:ext cx="6667885" cy="4829598"/>
          </a:xfrm>
          <a:prstGeom prst="rect">
            <a:avLst/>
          </a:prstGeom>
          <a:noFill/>
          <a:ln>
            <a:noFill/>
          </a:ln>
        </p:spPr>
        <p:txBody>
          <a:bodyPr vert="horz" wrap="square" lIns="91440" tIns="45720" rIns="91440" bIns="45720" anchor="t" anchorCtr="0" compatLnSpc="1">
            <a:noAutofit/>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Bexhill &amp; Hastings    		13 &amp; 36     </a:t>
            </a:r>
          </a:p>
          <a:p>
            <a:r>
              <a:rPr lang="en-GB" sz="2400" dirty="0"/>
              <a:t>Brighton East 		        	9</a:t>
            </a:r>
          </a:p>
          <a:p>
            <a:r>
              <a:rPr lang="en-GB" sz="2400" dirty="0"/>
              <a:t>Brighton West			  	52</a:t>
            </a:r>
          </a:p>
          <a:p>
            <a:r>
              <a:rPr lang="en-GB" sz="2400" dirty="0"/>
              <a:t>Eastbourne				34 </a:t>
            </a:r>
          </a:p>
          <a:p>
            <a:r>
              <a:rPr lang="en-GB" sz="2400" dirty="0"/>
              <a:t>Hove						39</a:t>
            </a:r>
          </a:p>
          <a:p>
            <a:r>
              <a:rPr lang="en-GB" sz="2400" dirty="0"/>
              <a:t>Lewes						68 </a:t>
            </a:r>
          </a:p>
          <a:p>
            <a:r>
              <a:rPr lang="en-GB" sz="2400" dirty="0"/>
              <a:t>Rye &amp; Rother			  	37 &amp; 14</a:t>
            </a:r>
          </a:p>
          <a:p>
            <a:r>
              <a:rPr lang="en-GB" sz="2400" dirty="0"/>
              <a:t>St Leonards		           </a:t>
            </a:r>
            <a:r>
              <a:rPr lang="en-GB" sz="2400" dirty="0" smtClean="0"/>
              <a:t>40</a:t>
            </a:r>
          </a:p>
          <a:p>
            <a:r>
              <a:rPr lang="en-GB" sz="2400" dirty="0" smtClean="0"/>
              <a:t>Seahaven</a:t>
            </a:r>
            <a:r>
              <a:rPr lang="en-GB" sz="2400" dirty="0"/>
              <a:t>				  	</a:t>
            </a:r>
            <a:r>
              <a:rPr lang="en-GB" sz="2400" dirty="0" smtClean="0"/>
              <a:t>68</a:t>
            </a:r>
            <a:endParaRPr lang="en-GB" sz="2400" dirty="0"/>
          </a:p>
          <a:p>
            <a:r>
              <a:rPr lang="en-GB" sz="2400" dirty="0"/>
              <a:t>Weald					      41</a:t>
            </a:r>
          </a:p>
        </p:txBody>
      </p:sp>
    </p:spTree>
    <p:extLst>
      <p:ext uri="{BB962C8B-B14F-4D97-AF65-F5344CB8AC3E}">
        <p14:creationId xmlns:p14="http://schemas.microsoft.com/office/powerpoint/2010/main" val="2875726628"/>
      </p:ext>
    </p:extLst>
  </p:cSld>
  <p:clrMapOvr>
    <a:masterClrMapping/>
  </p:clrMapOvr>
  <p:transition spd="slow" advTm="14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0660B16-CB0B-4437-AF4B-86D1388C528D}"/>
              </a:ext>
            </a:extLst>
          </p:cNvPr>
          <p:cNvSpPr txBox="1">
            <a:spLocks noGrp="1"/>
          </p:cNvSpPr>
          <p:nvPr>
            <p:ph type="title"/>
          </p:nvPr>
        </p:nvSpPr>
        <p:spPr>
          <a:xfrm>
            <a:off x="577850" y="274638"/>
            <a:ext cx="11183938" cy="554037"/>
          </a:xfrm>
        </p:spPr>
        <p:txBody>
          <a:bodyPr/>
          <a:lstStyle/>
          <a:p>
            <a:pPr lvl="0"/>
            <a:r>
              <a:rPr lang="en-GB" dirty="0"/>
              <a:t>Current budget overview</a:t>
            </a:r>
          </a:p>
        </p:txBody>
      </p:sp>
      <p:sp>
        <p:nvSpPr>
          <p:cNvPr id="8" name="Content Placeholder 9">
            <a:extLst>
              <a:ext uri="{FF2B5EF4-FFF2-40B4-BE49-F238E27FC236}">
                <a16:creationId xmlns="" xmlns:a16="http://schemas.microsoft.com/office/drawing/2014/main" id="{6865D6C6-BF21-4BA4-B52A-696488ADEFBC}"/>
              </a:ext>
            </a:extLst>
          </p:cNvPr>
          <p:cNvSpPr txBox="1">
            <a:spLocks/>
          </p:cNvSpPr>
          <p:nvPr/>
        </p:nvSpPr>
        <p:spPr>
          <a:xfrm>
            <a:off x="578440" y="1091821"/>
            <a:ext cx="5415954" cy="4542995"/>
          </a:xfrm>
          <a:prstGeom prst="rect">
            <a:avLst/>
          </a:prstGeom>
          <a:noFill/>
          <a:ln>
            <a:noFill/>
          </a:ln>
        </p:spPr>
        <p:txBody>
          <a:bodyPr vert="horz" wrap="square" lIns="91440" tIns="45720" rIns="91440" bIns="45720" anchor="t" anchorCtr="0" compatLnSpc="1">
            <a:normAutofit fontScale="92500" lnSpcReduction="20000"/>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b="1" dirty="0">
                <a:solidFill>
                  <a:srgbClr val="0070C0"/>
                </a:solidFill>
                <a:latin typeface="Trebuchet MS" panose="020B0603020202020204" pitchFamily="34" charset="0"/>
              </a:rPr>
              <a:t>Income</a:t>
            </a:r>
          </a:p>
          <a:p>
            <a:pPr marL="0" indent="0">
              <a:buFont typeface="Arial"/>
              <a:buNone/>
            </a:pPr>
            <a:endParaRPr lang="en-GB" sz="2200" u="sng" dirty="0">
              <a:latin typeface="Trebuchet MS" panose="020B0603020202020204" pitchFamily="34" charset="0"/>
            </a:endParaRPr>
          </a:p>
          <a:p>
            <a:pPr marL="0" indent="0">
              <a:buFont typeface="Arial"/>
              <a:buNone/>
            </a:pPr>
            <a:r>
              <a:rPr lang="en-GB" sz="2200" u="sng" dirty="0">
                <a:latin typeface="Trebuchet MS" panose="020B0603020202020204" pitchFamily="34" charset="0"/>
              </a:rPr>
              <a:t>Participants </a:t>
            </a:r>
          </a:p>
          <a:p>
            <a:pPr marL="0" indent="0">
              <a:buFont typeface="Arial"/>
              <a:buNone/>
            </a:pPr>
            <a:r>
              <a:rPr lang="en-GB" sz="2200" dirty="0">
                <a:latin typeface="Trebuchet MS" panose="020B0603020202020204" pitchFamily="34" charset="0"/>
              </a:rPr>
              <a:t>Sussex East 450 @£340         	£153,000</a:t>
            </a:r>
          </a:p>
          <a:p>
            <a:pPr marL="0" indent="0">
              <a:buFont typeface="Arial"/>
              <a:buNone/>
            </a:pPr>
            <a:r>
              <a:rPr lang="en-GB" sz="2200" dirty="0">
                <a:latin typeface="Trebuchet MS" panose="020B0603020202020204" pitchFamily="34" charset="0"/>
              </a:rPr>
              <a:t>Non Sussex East 150 @£360     	 £ 54,000</a:t>
            </a:r>
          </a:p>
          <a:p>
            <a:pPr marL="0" indent="0">
              <a:buFont typeface="Arial"/>
              <a:buNone/>
            </a:pPr>
            <a:endParaRPr lang="en-GB" sz="2200" dirty="0">
              <a:latin typeface="Trebuchet MS" panose="020B0603020202020204" pitchFamily="34" charset="0"/>
            </a:endParaRPr>
          </a:p>
          <a:p>
            <a:pPr marL="0" indent="0">
              <a:buFont typeface="Arial"/>
              <a:buNone/>
            </a:pPr>
            <a:r>
              <a:rPr lang="en-GB" sz="2200" dirty="0">
                <a:latin typeface="Trebuchet MS" panose="020B0603020202020204" pitchFamily="34" charset="0"/>
              </a:rPr>
              <a:t>Volunteers 200 @£90              	 £ 18,000</a:t>
            </a:r>
          </a:p>
          <a:p>
            <a:pPr marL="0" indent="0" algn="ctr">
              <a:buFont typeface="Arial"/>
              <a:buNone/>
            </a:pPr>
            <a:endParaRPr lang="en-GB" sz="3000" dirty="0">
              <a:solidFill>
                <a:schemeClr val="tx1"/>
              </a:solidFill>
              <a:latin typeface="Trebuchet MS" panose="020B0603020202020204" pitchFamily="34" charset="0"/>
            </a:endParaRPr>
          </a:p>
          <a:p>
            <a:pPr marL="0" indent="0" algn="ctr">
              <a:buFont typeface="Arial"/>
              <a:buNone/>
            </a:pPr>
            <a:r>
              <a:rPr lang="en-GB" sz="3000" b="1" dirty="0" smtClean="0">
                <a:solidFill>
                  <a:srgbClr val="5087C7"/>
                </a:solidFill>
                <a:latin typeface="Trebuchet MS" panose="020B0603020202020204" pitchFamily="34" charset="0"/>
              </a:rPr>
              <a:t>Total </a:t>
            </a:r>
            <a:r>
              <a:rPr lang="en-GB" sz="3000" b="1" dirty="0">
                <a:solidFill>
                  <a:srgbClr val="5087C7"/>
                </a:solidFill>
                <a:latin typeface="Trebuchet MS" panose="020B0603020202020204" pitchFamily="34" charset="0"/>
              </a:rPr>
              <a:t>income of £225,000</a:t>
            </a:r>
          </a:p>
          <a:p>
            <a:pPr marL="0" indent="0">
              <a:buFont typeface="Arial"/>
              <a:buNone/>
            </a:pPr>
            <a:endParaRPr lang="en-GB" dirty="0">
              <a:latin typeface="Trebuchet MS" panose="020B0603020202020204" pitchFamily="34" charset="0"/>
            </a:endParaRPr>
          </a:p>
          <a:p>
            <a:pPr marL="0" indent="0">
              <a:buFont typeface="Arial"/>
              <a:buNone/>
            </a:pPr>
            <a:r>
              <a:rPr lang="en-GB" sz="2200" dirty="0">
                <a:latin typeface="Trebuchet MS" panose="020B0603020202020204" pitchFamily="34" charset="0"/>
              </a:rPr>
              <a:t>Contingency of £13,352 (from 2015)</a:t>
            </a:r>
          </a:p>
        </p:txBody>
      </p:sp>
      <p:sp>
        <p:nvSpPr>
          <p:cNvPr id="9" name="Content Placeholder 11">
            <a:extLst>
              <a:ext uri="{FF2B5EF4-FFF2-40B4-BE49-F238E27FC236}">
                <a16:creationId xmlns="" xmlns:a16="http://schemas.microsoft.com/office/drawing/2014/main" id="{26BAD6F0-1A17-44F1-A79F-6B539479EC88}"/>
              </a:ext>
            </a:extLst>
          </p:cNvPr>
          <p:cNvSpPr txBox="1">
            <a:spLocks/>
          </p:cNvSpPr>
          <p:nvPr/>
        </p:nvSpPr>
        <p:spPr>
          <a:xfrm>
            <a:off x="5994394" y="1091821"/>
            <a:ext cx="5720961" cy="4542996"/>
          </a:xfrm>
          <a:prstGeom prst="rect">
            <a:avLst/>
          </a:prstGeom>
          <a:noFill/>
          <a:ln>
            <a:noFill/>
          </a:ln>
        </p:spPr>
        <p:txBody>
          <a:bodyPr vert="horz" wrap="square" lIns="91440" tIns="45720" rIns="91440" bIns="45720" anchor="t" anchorCtr="0" compatLnSpc="1">
            <a:normAutofit fontScale="92500" lnSpcReduction="20000"/>
          </a:bodyPr>
          <a:lstStyle>
            <a:lvl1pPr marL="342900" marR="0" lvl="0" indent="-342900" algn="l" defTabSz="457200" rtl="0" fontAlgn="auto" hangingPunct="0">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Arial"/>
                <a:ea typeface="ＭＳ Ｐゴシック" pitchFamily="1"/>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Arial"/>
                <a:ea typeface="ＭＳ Ｐゴシック" pitchFamily="1"/>
                <a:cs typeface="ＭＳ Ｐゴシック"/>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Arial"/>
                <a:ea typeface="ＭＳ Ｐゴシック" pitchFamily="1"/>
                <a:cs typeface="ＭＳ Ｐゴシック"/>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Arial"/>
                <a:ea typeface="ＭＳ Ｐゴシック" pitchFamily="1"/>
                <a:cs typeface="ＭＳ Ｐゴシック"/>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sz="3500" b="1" dirty="0">
                <a:solidFill>
                  <a:srgbClr val="0070C0"/>
                </a:solidFill>
                <a:latin typeface="Trebuchet MS" panose="020B0603020202020204" pitchFamily="34" charset="0"/>
              </a:rPr>
              <a:t>Outgoings</a:t>
            </a:r>
          </a:p>
          <a:p>
            <a:pPr marL="0" indent="0">
              <a:buFont typeface="Arial"/>
              <a:buNone/>
            </a:pPr>
            <a:endParaRPr lang="en-GB" sz="2200" dirty="0">
              <a:latin typeface="Trebuchet MS" panose="020B0603020202020204" pitchFamily="34" charset="0"/>
            </a:endParaRPr>
          </a:p>
          <a:p>
            <a:pPr marL="0" indent="0">
              <a:buFont typeface="Arial"/>
              <a:buNone/>
            </a:pPr>
            <a:r>
              <a:rPr lang="en-GB" sz="2200" dirty="0">
                <a:latin typeface="Trebuchet MS" panose="020B0603020202020204" pitchFamily="34" charset="0"/>
              </a:rPr>
              <a:t>Site fees, infrastructure, hygiene		£59,000</a:t>
            </a:r>
          </a:p>
          <a:p>
            <a:pPr marL="0" indent="0">
              <a:buFont typeface="Arial"/>
              <a:buNone/>
            </a:pPr>
            <a:r>
              <a:rPr lang="en-GB" sz="2200" dirty="0">
                <a:latin typeface="Trebuchet MS" panose="020B0603020202020204" pitchFamily="34" charset="0"/>
              </a:rPr>
              <a:t>Kitchen, Dining hall &amp; catering        		£77,400</a:t>
            </a:r>
          </a:p>
          <a:p>
            <a:pPr marL="0" indent="0">
              <a:buFont typeface="Arial"/>
              <a:buNone/>
            </a:pPr>
            <a:r>
              <a:rPr lang="en-GB" sz="2200" dirty="0">
                <a:latin typeface="Trebuchet MS" panose="020B0603020202020204" pitchFamily="34" charset="0"/>
              </a:rPr>
              <a:t>Programme                                     		£60,000</a:t>
            </a:r>
          </a:p>
          <a:p>
            <a:pPr marL="0" indent="0">
              <a:buFont typeface="Arial"/>
              <a:buNone/>
            </a:pPr>
            <a:r>
              <a:rPr lang="en-GB" sz="2200" dirty="0">
                <a:latin typeface="Trebuchet MS" panose="020B0603020202020204" pitchFamily="34" charset="0"/>
              </a:rPr>
              <a:t>Transport                                         	£  8,000</a:t>
            </a:r>
          </a:p>
          <a:p>
            <a:pPr marL="0" indent="0">
              <a:buFont typeface="Arial"/>
              <a:buNone/>
            </a:pPr>
            <a:r>
              <a:rPr lang="en-GB" sz="2200" dirty="0">
                <a:latin typeface="Trebuchet MS" panose="020B0603020202020204" pitchFamily="34" charset="0"/>
              </a:rPr>
              <a:t>Admin, Printing Media etc.              		£  3,700</a:t>
            </a:r>
          </a:p>
          <a:p>
            <a:pPr marL="0" indent="0">
              <a:buFont typeface="Arial"/>
              <a:buNone/>
            </a:pPr>
            <a:r>
              <a:rPr lang="en-GB" sz="2200" dirty="0">
                <a:latin typeface="Trebuchet MS" panose="020B0603020202020204" pitchFamily="34" charset="0"/>
              </a:rPr>
              <a:t>Management &amp; expenses               		£  4,000</a:t>
            </a:r>
          </a:p>
          <a:p>
            <a:pPr marL="0" indent="0">
              <a:buFont typeface="Arial"/>
              <a:buNone/>
            </a:pPr>
            <a:r>
              <a:rPr lang="en-GB" sz="2200" dirty="0">
                <a:latin typeface="Trebuchet MS" panose="020B0603020202020204" pitchFamily="34" charset="0"/>
              </a:rPr>
              <a:t>International                                    	£  1,000</a:t>
            </a:r>
          </a:p>
          <a:p>
            <a:pPr marL="0" indent="0">
              <a:buFont typeface="Arial"/>
              <a:buNone/>
            </a:pPr>
            <a:r>
              <a:rPr lang="en-GB" sz="2200" dirty="0">
                <a:latin typeface="Trebuchet MS" panose="020B0603020202020204" pitchFamily="34" charset="0"/>
              </a:rPr>
              <a:t>Insurance                                        	£  1,000</a:t>
            </a:r>
          </a:p>
          <a:p>
            <a:pPr marL="0" indent="0">
              <a:buFont typeface="Arial"/>
              <a:buNone/>
            </a:pPr>
            <a:r>
              <a:rPr lang="en-GB" sz="2700" dirty="0">
                <a:solidFill>
                  <a:schemeClr val="tx1"/>
                </a:solidFill>
                <a:latin typeface="Trebuchet MS" panose="020B0603020202020204" pitchFamily="34" charset="0"/>
              </a:rPr>
              <a:t>   </a:t>
            </a:r>
          </a:p>
          <a:p>
            <a:pPr marL="0" indent="0" algn="ctr">
              <a:buFont typeface="Arial"/>
              <a:buNone/>
            </a:pPr>
            <a:r>
              <a:rPr lang="en-GB" sz="3000" b="1" dirty="0">
                <a:solidFill>
                  <a:srgbClr val="5087C7"/>
                </a:solidFill>
                <a:latin typeface="Trebuchet MS" panose="020B0603020202020204" pitchFamily="34" charset="0"/>
              </a:rPr>
              <a:t>Total expenditure of £224,600</a:t>
            </a:r>
          </a:p>
        </p:txBody>
      </p:sp>
    </p:spTree>
    <p:extLst>
      <p:ext uri="{BB962C8B-B14F-4D97-AF65-F5344CB8AC3E}">
        <p14:creationId xmlns:p14="http://schemas.microsoft.com/office/powerpoint/2010/main" val="1239209910"/>
      </p:ext>
    </p:extLst>
  </p:cSld>
  <p:clrMapOvr>
    <a:masterClrMapping/>
  </p:clrMapOvr>
  <p:transition spd="slow" advTm="14000">
    <p:wipe dir="r"/>
  </p:transition>
  <p:timing>
    <p:tnLst>
      <p:par>
        <p:cTn id="1" dur="indefinite" restart="never" nodeType="tmRoot"/>
      </p:par>
    </p:tnLst>
  </p:timing>
</p:sld>
</file>

<file path=ppt/theme/theme1.xml><?xml version="1.0" encoding="utf-8"?>
<a:theme xmlns:a="http://schemas.openxmlformats.org/drawingml/2006/main" name="Girlguiding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irlguiding_PowerPoint_Template_April (1)">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493</Words>
  <Application>Microsoft Office PowerPoint</Application>
  <PresentationFormat>Widescreen</PresentationFormat>
  <Paragraphs>166</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ＭＳ Ｐゴシック</vt:lpstr>
      <vt:lpstr>Arial</vt:lpstr>
      <vt:lpstr>Calibri</vt:lpstr>
      <vt:lpstr>Trebuchet MS</vt:lpstr>
      <vt:lpstr>TrebuchetMS-Bold</vt:lpstr>
      <vt:lpstr>Girlguiding PowerPoint Template</vt:lpstr>
      <vt:lpstr>Girlguiding_PowerPoint_Template_April (1)</vt:lpstr>
      <vt:lpstr>PowerPoint Presentation</vt:lpstr>
      <vt:lpstr>Agenda</vt:lpstr>
      <vt:lpstr>Management team </vt:lpstr>
      <vt:lpstr>Team leaders</vt:lpstr>
      <vt:lpstr>Subcamp leaders</vt:lpstr>
      <vt:lpstr>Objectives</vt:lpstr>
      <vt:lpstr>Overview of Olave 2019</vt:lpstr>
      <vt:lpstr>Current numbers of those attending</vt:lpstr>
      <vt:lpstr>Current budget overview</vt:lpstr>
      <vt:lpstr>Dates for the diary - payments</vt:lpstr>
      <vt:lpstr>Dates for the diary - 2019 Briefing days </vt:lpstr>
      <vt:lpstr>A little reminder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30th Sept 2018</dc:title>
  <dc:creator>Girlguiding Training</dc:creator>
  <cp:lastModifiedBy>Girlguiding Training</cp:lastModifiedBy>
  <cp:revision>38</cp:revision>
  <dcterms:created xsi:type="dcterms:W3CDTF">2018-09-23T14:39:44Z</dcterms:created>
  <dcterms:modified xsi:type="dcterms:W3CDTF">2019-02-14T13:50:26Z</dcterms:modified>
</cp:coreProperties>
</file>